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4"/>
  </p:notesMasterIdLst>
  <p:sldIdLst>
    <p:sldId id="353" r:id="rId2"/>
    <p:sldId id="354" r:id="rId3"/>
    <p:sldId id="356" r:id="rId4"/>
    <p:sldId id="355" r:id="rId5"/>
    <p:sldId id="357" r:id="rId6"/>
    <p:sldId id="359" r:id="rId7"/>
    <p:sldId id="358" r:id="rId8"/>
    <p:sldId id="419" r:id="rId9"/>
    <p:sldId id="440" r:id="rId10"/>
    <p:sldId id="421" r:id="rId11"/>
    <p:sldId id="397" r:id="rId12"/>
    <p:sldId id="362" r:id="rId13"/>
    <p:sldId id="363" r:id="rId14"/>
    <p:sldId id="399" r:id="rId15"/>
    <p:sldId id="441" r:id="rId16"/>
    <p:sldId id="376" r:id="rId17"/>
    <p:sldId id="377" r:id="rId18"/>
    <p:sldId id="378" r:id="rId19"/>
    <p:sldId id="379" r:id="rId20"/>
    <p:sldId id="380" r:id="rId21"/>
    <p:sldId id="381" r:id="rId22"/>
    <p:sldId id="407" r:id="rId23"/>
    <p:sldId id="444" r:id="rId24"/>
    <p:sldId id="387" r:id="rId25"/>
    <p:sldId id="433" r:id="rId26"/>
    <p:sldId id="402" r:id="rId27"/>
    <p:sldId id="431" r:id="rId28"/>
    <p:sldId id="384" r:id="rId29"/>
    <p:sldId id="385" r:id="rId30"/>
    <p:sldId id="405" r:id="rId31"/>
    <p:sldId id="432" r:id="rId32"/>
    <p:sldId id="386" r:id="rId33"/>
    <p:sldId id="388" r:id="rId34"/>
    <p:sldId id="436" r:id="rId35"/>
    <p:sldId id="389" r:id="rId36"/>
    <p:sldId id="390" r:id="rId37"/>
    <p:sldId id="391" r:id="rId38"/>
    <p:sldId id="392" r:id="rId39"/>
    <p:sldId id="393" r:id="rId40"/>
    <p:sldId id="427" r:id="rId41"/>
    <p:sldId id="408" r:id="rId42"/>
    <p:sldId id="409" r:id="rId43"/>
    <p:sldId id="411" r:id="rId44"/>
    <p:sldId id="410" r:id="rId45"/>
    <p:sldId id="423" r:id="rId46"/>
    <p:sldId id="422" r:id="rId47"/>
    <p:sldId id="414" r:id="rId48"/>
    <p:sldId id="415" r:id="rId49"/>
    <p:sldId id="442" r:id="rId50"/>
    <p:sldId id="443" r:id="rId51"/>
    <p:sldId id="417" r:id="rId52"/>
    <p:sldId id="418" r:id="rId5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E7D5F5AF-94CE-484F-9A70-B4511CF22925}">
          <p14:sldIdLst>
            <p14:sldId id="353"/>
            <p14:sldId id="354"/>
            <p14:sldId id="356"/>
            <p14:sldId id="355"/>
            <p14:sldId id="357"/>
            <p14:sldId id="359"/>
            <p14:sldId id="358"/>
            <p14:sldId id="419"/>
          </p14:sldIdLst>
        </p14:section>
        <p14:section name="Nexus Outline" id="{82E7C92F-72DA-F045-92ED-C14E058DC67B}">
          <p14:sldIdLst>
            <p14:sldId id="440"/>
            <p14:sldId id="421"/>
            <p14:sldId id="397"/>
            <p14:sldId id="362"/>
            <p14:sldId id="363"/>
            <p14:sldId id="399"/>
          </p14:sldIdLst>
        </p14:section>
        <p14:section name="Nexus詳細" id="{E6CC0C77-22A6-8142-AB87-B5A7462F8896}">
          <p14:sldIdLst>
            <p14:sldId id="441"/>
            <p14:sldId id="376"/>
            <p14:sldId id="377"/>
            <p14:sldId id="378"/>
            <p14:sldId id="379"/>
            <p14:sldId id="380"/>
            <p14:sldId id="381"/>
            <p14:sldId id="407"/>
            <p14:sldId id="444"/>
            <p14:sldId id="387"/>
            <p14:sldId id="433"/>
            <p14:sldId id="402"/>
            <p14:sldId id="431"/>
            <p14:sldId id="384"/>
            <p14:sldId id="385"/>
            <p14:sldId id="405"/>
            <p14:sldId id="432"/>
            <p14:sldId id="386"/>
            <p14:sldId id="388"/>
            <p14:sldId id="436"/>
            <p14:sldId id="389"/>
            <p14:sldId id="390"/>
            <p14:sldId id="391"/>
            <p14:sldId id="392"/>
            <p14:sldId id="393"/>
            <p14:sldId id="427"/>
          </p14:sldIdLst>
        </p14:section>
        <p14:section name="Nexus v.s. LeSS" id="{64EE4264-13EA-FF45-9FDC-CABB5CC0BE82}">
          <p14:sldIdLst>
            <p14:sldId id="408"/>
            <p14:sldId id="409"/>
            <p14:sldId id="411"/>
            <p14:sldId id="410"/>
            <p14:sldId id="423"/>
            <p14:sldId id="422"/>
            <p14:sldId id="414"/>
            <p14:sldId id="415"/>
            <p14:sldId id="442"/>
            <p14:sldId id="443"/>
            <p14:sldId id="417"/>
            <p14:sldId id="4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11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16DA210-FB5B-4158-B5E0-FEB733F419BA}" styleName="スタイル (淡色)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ABFCF23-3B69-468F-B69F-88F6DE6A72F2}" styleName="中間スタイル 1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4637"/>
    <p:restoredTop sz="86385"/>
  </p:normalViewPr>
  <p:slideViewPr>
    <p:cSldViewPr snapToGrid="0" snapToObjects="1">
      <p:cViewPr varScale="1">
        <p:scale>
          <a:sx n="92" d="100"/>
          <a:sy n="92" d="100"/>
        </p:scale>
        <p:origin x="568" y="192"/>
      </p:cViewPr>
      <p:guideLst/>
    </p:cSldViewPr>
  </p:slideViewPr>
  <p:outlineViewPr>
    <p:cViewPr>
      <p:scale>
        <a:sx n="33" d="100"/>
        <a:sy n="33" d="100"/>
      </p:scale>
      <p:origin x="0" y="-24352"/>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11357E-E2FF-C649-9B81-02D3B17A5FBC}">
      <dgm:prSet phldrT="[テキスト]"/>
      <dgm:spPr/>
      <dgm:t>
        <a:bodyPr/>
        <a:lstStyle/>
        <a:p>
          <a:endParaRPr kumimoji="1" lang="ja-JP" altLang="en-US" dirty="0"/>
        </a:p>
      </dgm:t>
    </dgm:pt>
    <dgm:pt modelId="{33CBB7F2-B8A1-1A4A-A2B8-9FED5A814D01}" type="parTrans" cxnId="{1B5A42E4-B1FC-6D49-8C8E-DAAFDFB0221D}">
      <dgm:prSet/>
      <dgm:spPr/>
      <dgm:t>
        <a:bodyPr/>
        <a:lstStyle/>
        <a:p>
          <a:endParaRPr kumimoji="1" lang="ja-JP" altLang="en-US"/>
        </a:p>
      </dgm:t>
    </dgm:pt>
    <dgm:pt modelId="{967B9A2E-45BE-364F-87C5-B04D30B1C0FD}" type="sibTrans" cxnId="{1B5A42E4-B1FC-6D49-8C8E-DAAFDFB0221D}">
      <dgm:prSet/>
      <dgm:spPr/>
      <dgm:t>
        <a:bodyPr/>
        <a:lstStyle/>
        <a:p>
          <a:endParaRPr kumimoji="1" lang="ja-JP" altLang="en-US"/>
        </a:p>
      </dgm:t>
    </dgm:pt>
    <dgm:pt modelId="{B39ECE9D-D366-C14B-BE7F-6FF5397592C5}">
      <dgm:prSet phldrT="[テキスト]"/>
      <dgm:spPr/>
      <dgm:t>
        <a:bodyPr/>
        <a:lstStyle/>
        <a:p>
          <a:endParaRPr kumimoji="1" lang="ja-JP" altLang="en-US" dirty="0"/>
        </a:p>
      </dgm:t>
    </dgm:pt>
    <dgm:pt modelId="{18EB4A1D-F0E9-AB4D-9F22-3CDF83F94B22}" type="parTrans" cxnId="{4508BC11-1DC7-6949-82F7-2155696A7DF5}">
      <dgm:prSet/>
      <dgm:spPr/>
      <dgm:t>
        <a:bodyPr/>
        <a:lstStyle/>
        <a:p>
          <a:endParaRPr kumimoji="1" lang="ja-JP" altLang="en-US"/>
        </a:p>
      </dgm:t>
    </dgm:pt>
    <dgm:pt modelId="{3B10FD5D-2D8B-A14E-8DAD-1BD8AFEE6896}" type="sibTrans" cxnId="{4508BC11-1DC7-6949-82F7-2155696A7DF5}">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D727CDD3-6DF2-6544-8C9E-9321E17C8D47}" type="pres">
      <dgm:prSet presAssocID="{18EB4A1D-F0E9-AB4D-9F22-3CDF83F94B22}" presName="Name10" presStyleLbl="parChTrans1D2" presStyleIdx="1" presStyleCnt="3"/>
      <dgm:spPr/>
      <dgm:t>
        <a:bodyPr/>
        <a:lstStyle/>
        <a:p>
          <a:endParaRPr kumimoji="1" lang="ja-JP" altLang="en-US"/>
        </a:p>
      </dgm:t>
    </dgm:pt>
    <dgm:pt modelId="{A0FD5FC5-DF62-F642-BB08-046CA7A6346E}" type="pres">
      <dgm:prSet presAssocID="{B39ECE9D-D366-C14B-BE7F-6FF5397592C5}" presName="hierRoot2" presStyleCnt="0"/>
      <dgm:spPr/>
    </dgm:pt>
    <dgm:pt modelId="{6B346693-F959-D040-AC49-6090D78FFB28}" type="pres">
      <dgm:prSet presAssocID="{B39ECE9D-D366-C14B-BE7F-6FF5397592C5}" presName="composite2" presStyleCnt="0"/>
      <dgm:spPr/>
    </dgm:pt>
    <dgm:pt modelId="{6F31345C-69BC-4E45-A5D1-C6232E0C49AB}" type="pres">
      <dgm:prSet presAssocID="{B39ECE9D-D366-C14B-BE7F-6FF5397592C5}" presName="background2" presStyleLbl="node2" presStyleIdx="1" presStyleCnt="3"/>
      <dgm:spPr/>
    </dgm:pt>
    <dgm:pt modelId="{E274216E-1469-5D4C-BEBE-83F37022F60E}" type="pres">
      <dgm:prSet presAssocID="{B39ECE9D-D366-C14B-BE7F-6FF5397592C5}" presName="text2" presStyleLbl="fgAcc2" presStyleIdx="1" presStyleCnt="3">
        <dgm:presLayoutVars>
          <dgm:chPref val="3"/>
        </dgm:presLayoutVars>
      </dgm:prSet>
      <dgm:spPr/>
      <dgm:t>
        <a:bodyPr/>
        <a:lstStyle/>
        <a:p>
          <a:endParaRPr kumimoji="1" lang="ja-JP" altLang="en-US"/>
        </a:p>
      </dgm:t>
    </dgm:pt>
    <dgm:pt modelId="{151445ED-15E1-A74E-9B7C-9BD88A362108}" type="pres">
      <dgm:prSet presAssocID="{B39ECE9D-D366-C14B-BE7F-6FF5397592C5}" presName="hierChild3" presStyleCnt="0"/>
      <dgm:spPr/>
    </dgm:pt>
    <dgm:pt modelId="{48DDC07A-8850-F846-9858-08CC62A9E024}" type="pres">
      <dgm:prSet presAssocID="{33CBB7F2-B8A1-1A4A-A2B8-9FED5A814D01}" presName="Name10" presStyleLbl="parChTrans1D2" presStyleIdx="2" presStyleCnt="3"/>
      <dgm:spPr/>
      <dgm:t>
        <a:bodyPr/>
        <a:lstStyle/>
        <a:p>
          <a:endParaRPr kumimoji="1" lang="ja-JP" altLang="en-US"/>
        </a:p>
      </dgm:t>
    </dgm:pt>
    <dgm:pt modelId="{17F620FB-BB5B-FE45-BF86-C1ADEEFAE42A}" type="pres">
      <dgm:prSet presAssocID="{0E11357E-E2FF-C649-9B81-02D3B17A5FBC}" presName="hierRoot2" presStyleCnt="0"/>
      <dgm:spPr/>
    </dgm:pt>
    <dgm:pt modelId="{7ACDB0FB-9C70-6F47-8DAC-EC8AA4701842}" type="pres">
      <dgm:prSet presAssocID="{0E11357E-E2FF-C649-9B81-02D3B17A5FBC}" presName="composite2" presStyleCnt="0"/>
      <dgm:spPr/>
    </dgm:pt>
    <dgm:pt modelId="{E671EA21-1457-0544-A649-566B043295C3}" type="pres">
      <dgm:prSet presAssocID="{0E11357E-E2FF-C649-9B81-02D3B17A5FBC}" presName="background2" presStyleLbl="node2" presStyleIdx="2" presStyleCnt="3"/>
      <dgm:spPr/>
    </dgm:pt>
    <dgm:pt modelId="{BFC5A9E2-7B4C-5449-A2D0-A85D60C3628E}" type="pres">
      <dgm:prSet presAssocID="{0E11357E-E2FF-C649-9B81-02D3B17A5FBC}" presName="text2" presStyleLbl="fgAcc2" presStyleIdx="2" presStyleCnt="3">
        <dgm:presLayoutVars>
          <dgm:chPref val="3"/>
        </dgm:presLayoutVars>
      </dgm:prSet>
      <dgm:spPr/>
      <dgm:t>
        <a:bodyPr/>
        <a:lstStyle/>
        <a:p>
          <a:endParaRPr kumimoji="1" lang="ja-JP" altLang="en-US"/>
        </a:p>
      </dgm:t>
    </dgm:pt>
    <dgm:pt modelId="{F79545B2-E63A-ED44-A2F5-59C99D3123D0}" type="pres">
      <dgm:prSet presAssocID="{0E11357E-E2FF-C649-9B81-02D3B17A5FBC}" presName="hierChild3" presStyleCnt="0"/>
      <dgm:spPr/>
    </dgm:pt>
  </dgm:ptLst>
  <dgm:cxnLst>
    <dgm:cxn modelId="{C06BD8A7-D663-5342-800D-B4B6715069BB}" type="presOf" srcId="{B1C8AF65-E06A-8043-8CAA-ED95990287FF}" destId="{4A1BF78B-8397-5247-9A48-207D3E0A5D1F}" srcOrd="0" destOrd="0" presId="urn:microsoft.com/office/officeart/2005/8/layout/hierarchy1"/>
    <dgm:cxn modelId="{D129FF5B-97E6-C242-9834-E1F06A9436EC}" srcId="{B1C8AF65-E06A-8043-8CAA-ED95990287FF}" destId="{C9BEED41-111A-264A-984E-EEE6474C202A}" srcOrd="0" destOrd="0" parTransId="{9BF875D1-30FF-C149-B065-54EBC5957506}" sibTransId="{48FE1F98-A926-4642-AF85-3094EA25CF79}"/>
    <dgm:cxn modelId="{14DD5F4D-18D9-D049-9D8E-41C6908DC61E}" type="presOf" srcId="{18EB4A1D-F0E9-AB4D-9F22-3CDF83F94B22}" destId="{D727CDD3-6DF2-6544-8C9E-9321E17C8D47}" srcOrd="0" destOrd="0" presId="urn:microsoft.com/office/officeart/2005/8/layout/hierarchy1"/>
    <dgm:cxn modelId="{50B667AF-2A0F-3048-BA18-0282DD902DC6}" type="presOf" srcId="{C9BEED41-111A-264A-984E-EEE6474C202A}" destId="{4F04B79D-2E61-E444-A584-29E608087AEA}" srcOrd="0" destOrd="0" presId="urn:microsoft.com/office/officeart/2005/8/layout/hierarchy1"/>
    <dgm:cxn modelId="{3A975E14-186E-5040-9C78-905324B3095D}" type="presOf" srcId="{0E11357E-E2FF-C649-9B81-02D3B17A5FBC}" destId="{BFC5A9E2-7B4C-5449-A2D0-A85D60C3628E}" srcOrd="0" destOrd="0" presId="urn:microsoft.com/office/officeart/2005/8/layout/hierarchy1"/>
    <dgm:cxn modelId="{22AA6240-1940-2548-9522-267CF16B197B}" type="presOf" srcId="{6250D197-30C1-054D-9A6E-8C846CC83E72}" destId="{C0F213E5-C7C3-B048-9630-1AC63D07B51A}" srcOrd="0" destOrd="0" presId="urn:microsoft.com/office/officeart/2005/8/layout/hierarchy1"/>
    <dgm:cxn modelId="{EB0AAE93-F190-CA43-A22B-28C79A4AF085}" type="presOf" srcId="{33CBB7F2-B8A1-1A4A-A2B8-9FED5A814D01}" destId="{48DDC07A-8850-F846-9858-08CC62A9E024}" srcOrd="0" destOrd="0" presId="urn:microsoft.com/office/officeart/2005/8/layout/hierarchy1"/>
    <dgm:cxn modelId="{4508BC11-1DC7-6949-82F7-2155696A7DF5}" srcId="{C9BEED41-111A-264A-984E-EEE6474C202A}" destId="{B39ECE9D-D366-C14B-BE7F-6FF5397592C5}" srcOrd="1" destOrd="0" parTransId="{18EB4A1D-F0E9-AB4D-9F22-3CDF83F94B22}" sibTransId="{3B10FD5D-2D8B-A14E-8DAD-1BD8AFEE6896}"/>
    <dgm:cxn modelId="{1B5A42E4-B1FC-6D49-8C8E-DAAFDFB0221D}" srcId="{C9BEED41-111A-264A-984E-EEE6474C202A}" destId="{0E11357E-E2FF-C649-9B81-02D3B17A5FBC}" srcOrd="2" destOrd="0" parTransId="{33CBB7F2-B8A1-1A4A-A2B8-9FED5A814D01}" sibTransId="{967B9A2E-45BE-364F-87C5-B04D30B1C0FD}"/>
    <dgm:cxn modelId="{E9D73343-0C9A-3B45-B620-F9B25215B238}" srcId="{C9BEED41-111A-264A-984E-EEE6474C202A}" destId="{884385BB-DF63-254A-BC7B-DE1D7DF3B435}" srcOrd="0" destOrd="0" parTransId="{6250D197-30C1-054D-9A6E-8C846CC83E72}" sibTransId="{68A758D0-7F5E-F14C-B9B6-5AFAED0F3382}"/>
    <dgm:cxn modelId="{53E71421-D6FB-0347-8885-08FB7EBFAAA1}" type="presOf" srcId="{884385BB-DF63-254A-BC7B-DE1D7DF3B435}" destId="{1D795A4A-0259-6C4D-AEF3-8233477576CE}" srcOrd="0" destOrd="0" presId="urn:microsoft.com/office/officeart/2005/8/layout/hierarchy1"/>
    <dgm:cxn modelId="{C45B9F0E-E2BB-7B41-8C50-0F4C373A279B}" type="presOf" srcId="{B39ECE9D-D366-C14B-BE7F-6FF5397592C5}" destId="{E274216E-1469-5D4C-BEBE-83F37022F60E}" srcOrd="0" destOrd="0" presId="urn:microsoft.com/office/officeart/2005/8/layout/hierarchy1"/>
    <dgm:cxn modelId="{A67A27D7-E3F2-0B48-B442-AE6205B8BD03}" type="presParOf" srcId="{4A1BF78B-8397-5247-9A48-207D3E0A5D1F}" destId="{72C1CBDF-5B1F-5940-AC90-F4CB631F442B}" srcOrd="0" destOrd="0" presId="urn:microsoft.com/office/officeart/2005/8/layout/hierarchy1"/>
    <dgm:cxn modelId="{95A7F17E-4C4A-7243-B205-65ABF9D6AD47}" type="presParOf" srcId="{72C1CBDF-5B1F-5940-AC90-F4CB631F442B}" destId="{0AB7CCF8-83A8-8B4E-AE66-59EAD8556D83}" srcOrd="0" destOrd="0" presId="urn:microsoft.com/office/officeart/2005/8/layout/hierarchy1"/>
    <dgm:cxn modelId="{2D22EA3D-C256-3643-9EE5-1928665151F3}" type="presParOf" srcId="{0AB7CCF8-83A8-8B4E-AE66-59EAD8556D83}" destId="{764E3018-6C66-6D4D-89C7-BAC274ACCD38}" srcOrd="0" destOrd="0" presId="urn:microsoft.com/office/officeart/2005/8/layout/hierarchy1"/>
    <dgm:cxn modelId="{5526C815-5985-D042-95EF-D155643B8082}" type="presParOf" srcId="{0AB7CCF8-83A8-8B4E-AE66-59EAD8556D83}" destId="{4F04B79D-2E61-E444-A584-29E608087AEA}" srcOrd="1" destOrd="0" presId="urn:microsoft.com/office/officeart/2005/8/layout/hierarchy1"/>
    <dgm:cxn modelId="{FB5A6045-ECF3-CD44-839A-AC3EC8C4112A}" type="presParOf" srcId="{72C1CBDF-5B1F-5940-AC90-F4CB631F442B}" destId="{7099D795-C012-4A49-9F83-D01218D4A1B3}" srcOrd="1" destOrd="0" presId="urn:microsoft.com/office/officeart/2005/8/layout/hierarchy1"/>
    <dgm:cxn modelId="{8000FF8A-340E-AA44-9780-553E97E78107}" type="presParOf" srcId="{7099D795-C012-4A49-9F83-D01218D4A1B3}" destId="{C0F213E5-C7C3-B048-9630-1AC63D07B51A}" srcOrd="0" destOrd="0" presId="urn:microsoft.com/office/officeart/2005/8/layout/hierarchy1"/>
    <dgm:cxn modelId="{512E7619-68C0-E444-B81C-10726CB1F225}" type="presParOf" srcId="{7099D795-C012-4A49-9F83-D01218D4A1B3}" destId="{90FD5EAF-7D38-7A4D-A484-F6073503F23B}" srcOrd="1" destOrd="0" presId="urn:microsoft.com/office/officeart/2005/8/layout/hierarchy1"/>
    <dgm:cxn modelId="{3006FE69-13DD-5B42-8BDC-93EB5A422EFD}" type="presParOf" srcId="{90FD5EAF-7D38-7A4D-A484-F6073503F23B}" destId="{0948048F-E532-3A47-BF4F-BB964BBE02F2}" srcOrd="0" destOrd="0" presId="urn:microsoft.com/office/officeart/2005/8/layout/hierarchy1"/>
    <dgm:cxn modelId="{6C204310-FA52-4346-A096-0D7B20226235}" type="presParOf" srcId="{0948048F-E532-3A47-BF4F-BB964BBE02F2}" destId="{9C5EB911-C454-4C4B-BA71-AE3B2DF7FFCE}" srcOrd="0" destOrd="0" presId="urn:microsoft.com/office/officeart/2005/8/layout/hierarchy1"/>
    <dgm:cxn modelId="{58D6A910-1BE0-5846-84A5-1DDE13650343}" type="presParOf" srcId="{0948048F-E532-3A47-BF4F-BB964BBE02F2}" destId="{1D795A4A-0259-6C4D-AEF3-8233477576CE}" srcOrd="1" destOrd="0" presId="urn:microsoft.com/office/officeart/2005/8/layout/hierarchy1"/>
    <dgm:cxn modelId="{ADA6BE56-4CB5-184E-88C4-57867FD83F51}" type="presParOf" srcId="{90FD5EAF-7D38-7A4D-A484-F6073503F23B}" destId="{F9908BAC-EF82-B04B-AD93-946846B8379A}" srcOrd="1" destOrd="0" presId="urn:microsoft.com/office/officeart/2005/8/layout/hierarchy1"/>
    <dgm:cxn modelId="{A87CDC91-083B-6F43-9801-0951590CB772}" type="presParOf" srcId="{7099D795-C012-4A49-9F83-D01218D4A1B3}" destId="{D727CDD3-6DF2-6544-8C9E-9321E17C8D47}" srcOrd="2" destOrd="0" presId="urn:microsoft.com/office/officeart/2005/8/layout/hierarchy1"/>
    <dgm:cxn modelId="{1F7DBFDE-6947-8E42-A578-4ABD9C7CF017}" type="presParOf" srcId="{7099D795-C012-4A49-9F83-D01218D4A1B3}" destId="{A0FD5FC5-DF62-F642-BB08-046CA7A6346E}" srcOrd="3" destOrd="0" presId="urn:microsoft.com/office/officeart/2005/8/layout/hierarchy1"/>
    <dgm:cxn modelId="{032F007B-3DF8-3F44-B12E-A33E4F0FBF71}" type="presParOf" srcId="{A0FD5FC5-DF62-F642-BB08-046CA7A6346E}" destId="{6B346693-F959-D040-AC49-6090D78FFB28}" srcOrd="0" destOrd="0" presId="urn:microsoft.com/office/officeart/2005/8/layout/hierarchy1"/>
    <dgm:cxn modelId="{C1A6F6E3-2D62-9849-BF7D-FDE6A9A99B9F}" type="presParOf" srcId="{6B346693-F959-D040-AC49-6090D78FFB28}" destId="{6F31345C-69BC-4E45-A5D1-C6232E0C49AB}" srcOrd="0" destOrd="0" presId="urn:microsoft.com/office/officeart/2005/8/layout/hierarchy1"/>
    <dgm:cxn modelId="{9ACB2298-3FA2-8B47-84C5-45240FC2CA21}" type="presParOf" srcId="{6B346693-F959-D040-AC49-6090D78FFB28}" destId="{E274216E-1469-5D4C-BEBE-83F37022F60E}" srcOrd="1" destOrd="0" presId="urn:microsoft.com/office/officeart/2005/8/layout/hierarchy1"/>
    <dgm:cxn modelId="{9E4F597A-7814-704E-A4E7-61AC80C93356}" type="presParOf" srcId="{A0FD5FC5-DF62-F642-BB08-046CA7A6346E}" destId="{151445ED-15E1-A74E-9B7C-9BD88A362108}" srcOrd="1" destOrd="0" presId="urn:microsoft.com/office/officeart/2005/8/layout/hierarchy1"/>
    <dgm:cxn modelId="{F7AFADC1-0F8E-424C-90D6-355D9167EA62}" type="presParOf" srcId="{7099D795-C012-4A49-9F83-D01218D4A1B3}" destId="{48DDC07A-8850-F846-9858-08CC62A9E024}" srcOrd="4" destOrd="0" presId="urn:microsoft.com/office/officeart/2005/8/layout/hierarchy1"/>
    <dgm:cxn modelId="{63E305E2-98B3-C34D-B07E-E1CAC8B967BE}" type="presParOf" srcId="{7099D795-C012-4A49-9F83-D01218D4A1B3}" destId="{17F620FB-BB5B-FE45-BF86-C1ADEEFAE42A}" srcOrd="5" destOrd="0" presId="urn:microsoft.com/office/officeart/2005/8/layout/hierarchy1"/>
    <dgm:cxn modelId="{38B8855A-2445-CD4A-A185-EC8A05D2A824}" type="presParOf" srcId="{17F620FB-BB5B-FE45-BF86-C1ADEEFAE42A}" destId="{7ACDB0FB-9C70-6F47-8DAC-EC8AA4701842}" srcOrd="0" destOrd="0" presId="urn:microsoft.com/office/officeart/2005/8/layout/hierarchy1"/>
    <dgm:cxn modelId="{FC3DD104-7152-A047-B395-F8E31477C9C3}" type="presParOf" srcId="{7ACDB0FB-9C70-6F47-8DAC-EC8AA4701842}" destId="{E671EA21-1457-0544-A649-566B043295C3}" srcOrd="0" destOrd="0" presId="urn:microsoft.com/office/officeart/2005/8/layout/hierarchy1"/>
    <dgm:cxn modelId="{75EDA119-AB1E-F943-BC9D-76F510B798ED}" type="presParOf" srcId="{7ACDB0FB-9C70-6F47-8DAC-EC8AA4701842}" destId="{BFC5A9E2-7B4C-5449-A2D0-A85D60C3628E}" srcOrd="1" destOrd="0" presId="urn:microsoft.com/office/officeart/2005/8/layout/hierarchy1"/>
    <dgm:cxn modelId="{92DD453C-6161-9646-A166-C378F74CFE0F}" type="presParOf" srcId="{17F620FB-BB5B-FE45-BF86-C1ADEEFAE42A}" destId="{F79545B2-E63A-ED44-A2F5-59C99D3123D0}"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E5E5C6-98F2-FF46-B8A6-B8A2DB2FB263}">
      <dgm:prSet phldrT="[テキスト]"/>
      <dgm:spPr/>
      <dgm:t>
        <a:bodyPr/>
        <a:lstStyle/>
        <a:p>
          <a:endParaRPr kumimoji="1" lang="ja-JP" altLang="en-US" dirty="0"/>
        </a:p>
      </dgm:t>
    </dgm:pt>
    <dgm:pt modelId="{FDE5276D-A341-0440-AFFB-0FF31A494436}" type="parTrans" cxnId="{8C158B6E-9B88-BE40-B6AC-29EB4E952FD1}">
      <dgm:prSet/>
      <dgm:spPr/>
      <dgm:t>
        <a:bodyPr/>
        <a:lstStyle/>
        <a:p>
          <a:endParaRPr kumimoji="1" lang="ja-JP" altLang="en-US"/>
        </a:p>
      </dgm:t>
    </dgm:pt>
    <dgm:pt modelId="{9077B0AB-AED0-3941-A061-2DEEA00C581A}" type="sibTrans" cxnId="{8C158B6E-9B88-BE40-B6AC-29EB4E952FD1}">
      <dgm:prSet/>
      <dgm:spPr/>
      <dgm:t>
        <a:bodyPr/>
        <a:lstStyle/>
        <a:p>
          <a:endParaRPr kumimoji="1" lang="ja-JP" altLang="en-US"/>
        </a:p>
      </dgm:t>
    </dgm:pt>
    <dgm:pt modelId="{652E7BF3-F793-7C4E-BA7A-F672B9D9A9F5}">
      <dgm:prSet phldrT="[テキスト]"/>
      <dgm:spPr/>
      <dgm:t>
        <a:bodyPr/>
        <a:lstStyle/>
        <a:p>
          <a:endParaRPr kumimoji="1" lang="ja-JP" altLang="en-US" dirty="0"/>
        </a:p>
      </dgm:t>
    </dgm:pt>
    <dgm:pt modelId="{028BECDE-CB22-0B4F-87C1-7D8BCF6669C7}" type="parTrans" cxnId="{16BE8002-9F13-9141-ABA2-82C892B0A342}">
      <dgm:prSet/>
      <dgm:spPr/>
      <dgm:t>
        <a:bodyPr/>
        <a:lstStyle/>
        <a:p>
          <a:endParaRPr kumimoji="1" lang="ja-JP" altLang="en-US"/>
        </a:p>
      </dgm:t>
    </dgm:pt>
    <dgm:pt modelId="{EA14E985-0EA1-5D4E-B493-143CBBD91C09}" type="sibTrans" cxnId="{16BE8002-9F13-9141-ABA2-82C892B0A342}">
      <dgm:prSet/>
      <dgm:spPr/>
      <dgm:t>
        <a:bodyPr/>
        <a:lstStyle/>
        <a:p>
          <a:endParaRPr kumimoji="1" lang="ja-JP" altLang="en-US"/>
        </a:p>
      </dgm:t>
    </dgm:pt>
    <dgm:pt modelId="{610D2A57-BC58-4E45-8CC9-065A178C4609}">
      <dgm:prSet phldrT="[テキスト]"/>
      <dgm:spPr/>
      <dgm:t>
        <a:bodyPr/>
        <a:lstStyle/>
        <a:p>
          <a:endParaRPr kumimoji="1" lang="ja-JP" altLang="en-US" dirty="0"/>
        </a:p>
      </dgm:t>
    </dgm:pt>
    <dgm:pt modelId="{16611E94-E813-EF4B-A72E-2A713458BDD8}" type="parTrans" cxnId="{59BFE2DA-FF82-594F-888B-26DF8E40A17C}">
      <dgm:prSet/>
      <dgm:spPr/>
      <dgm:t>
        <a:bodyPr/>
        <a:lstStyle/>
        <a:p>
          <a:endParaRPr kumimoji="1" lang="ja-JP" altLang="en-US"/>
        </a:p>
      </dgm:t>
    </dgm:pt>
    <dgm:pt modelId="{61E8E7A8-0BDC-FF42-BE6E-5A8670720184}" type="sibTrans" cxnId="{59BFE2DA-FF82-594F-888B-26DF8E40A17C}">
      <dgm:prSet/>
      <dgm:spPr/>
      <dgm:t>
        <a:bodyPr/>
        <a:lstStyle/>
        <a:p>
          <a:endParaRPr kumimoji="1" lang="ja-JP" altLang="en-US"/>
        </a:p>
      </dgm:t>
    </dgm:pt>
    <dgm:pt modelId="{75291EA0-FDC9-A84C-8E81-8D8ECD2C41A6}">
      <dgm:prSet phldrT="[テキスト]"/>
      <dgm:spPr/>
      <dgm:t>
        <a:bodyPr/>
        <a:lstStyle/>
        <a:p>
          <a:endParaRPr kumimoji="1" lang="ja-JP" altLang="en-US" dirty="0"/>
        </a:p>
      </dgm:t>
    </dgm:pt>
    <dgm:pt modelId="{6B2C7B10-2486-2749-824E-4ECF63F188E7}" type="parTrans" cxnId="{2B100A80-9DB4-8B4F-B5A7-A15A42981DB4}">
      <dgm:prSet/>
      <dgm:spPr/>
      <dgm:t>
        <a:bodyPr/>
        <a:lstStyle/>
        <a:p>
          <a:endParaRPr kumimoji="1" lang="ja-JP" altLang="en-US"/>
        </a:p>
      </dgm:t>
    </dgm:pt>
    <dgm:pt modelId="{8D19BF9F-B33A-0D46-88E4-B9ADD06D093C}" type="sibTrans" cxnId="{2B100A80-9DB4-8B4F-B5A7-A15A42981DB4}">
      <dgm:prSet/>
      <dgm:spPr/>
      <dgm:t>
        <a:bodyPr/>
        <a:lstStyle/>
        <a:p>
          <a:endParaRPr kumimoji="1" lang="ja-JP" altLang="en-US"/>
        </a:p>
      </dgm:t>
    </dgm:pt>
    <dgm:pt modelId="{739843C2-1205-8947-A10D-693A73A80382}">
      <dgm:prSet phldrT="[テキスト]"/>
      <dgm:spPr/>
      <dgm:t>
        <a:bodyPr/>
        <a:lstStyle/>
        <a:p>
          <a:endParaRPr kumimoji="1" lang="ja-JP" altLang="en-US" dirty="0"/>
        </a:p>
      </dgm:t>
    </dgm:pt>
    <dgm:pt modelId="{5BE74CE3-AC9D-404C-AB8C-688C58CBE2B0}" type="parTrans" cxnId="{EE0B06E4-A666-8E4C-9E93-61F3AFA9790E}">
      <dgm:prSet/>
      <dgm:spPr/>
      <dgm:t>
        <a:bodyPr/>
        <a:lstStyle/>
        <a:p>
          <a:endParaRPr kumimoji="1" lang="ja-JP" altLang="en-US"/>
        </a:p>
      </dgm:t>
    </dgm:pt>
    <dgm:pt modelId="{EDC02564-4150-DD4F-8985-8A99F00F6DE4}" type="sibTrans" cxnId="{EE0B06E4-A666-8E4C-9E93-61F3AFA9790E}">
      <dgm:prSet/>
      <dgm:spPr/>
      <dgm:t>
        <a:bodyPr/>
        <a:lstStyle/>
        <a:p>
          <a:endParaRPr kumimoji="1" lang="ja-JP" altLang="en-US"/>
        </a:p>
      </dgm:t>
    </dgm:pt>
    <dgm:pt modelId="{1DE0C72F-044E-5B43-97BF-EB100DF75DDC}">
      <dgm:prSet phldrT="[テキスト]"/>
      <dgm:spPr/>
      <dgm:t>
        <a:bodyPr/>
        <a:lstStyle/>
        <a:p>
          <a:endParaRPr kumimoji="1" lang="ja-JP" altLang="en-US" dirty="0"/>
        </a:p>
      </dgm:t>
    </dgm:pt>
    <dgm:pt modelId="{30AC8B80-5DA3-F341-85E9-25000439D5C8}" type="parTrans" cxnId="{00CCF422-C0F4-EA4B-9936-A7DDB681246A}">
      <dgm:prSet/>
      <dgm:spPr/>
      <dgm:t>
        <a:bodyPr/>
        <a:lstStyle/>
        <a:p>
          <a:endParaRPr kumimoji="1" lang="ja-JP" altLang="en-US"/>
        </a:p>
      </dgm:t>
    </dgm:pt>
    <dgm:pt modelId="{51C1C693-F139-1649-A541-2F2BC8670496}" type="sibTrans" cxnId="{00CCF422-C0F4-EA4B-9936-A7DDB681246A}">
      <dgm:prSet/>
      <dgm:spPr/>
      <dgm:t>
        <a:bodyPr/>
        <a:lstStyle/>
        <a:p>
          <a:endParaRPr kumimoji="1" lang="ja-JP" altLang="en-US"/>
        </a:p>
      </dgm:t>
    </dgm:pt>
    <dgm:pt modelId="{7BABA94F-3B88-5845-BE88-1043EEE9DDE1}">
      <dgm:prSet phldrT="[テキスト]"/>
      <dgm:spPr/>
      <dgm:t>
        <a:bodyPr/>
        <a:lstStyle/>
        <a:p>
          <a:endParaRPr kumimoji="1" lang="ja-JP" altLang="en-US" dirty="0"/>
        </a:p>
      </dgm:t>
    </dgm:pt>
    <dgm:pt modelId="{F5804185-AEA8-0C45-8308-5BFE90C0261F}" type="parTrans" cxnId="{5D81E09B-294D-8C41-B287-157A560C80A5}">
      <dgm:prSet/>
      <dgm:spPr/>
      <dgm:t>
        <a:bodyPr/>
        <a:lstStyle/>
        <a:p>
          <a:endParaRPr kumimoji="1" lang="ja-JP" altLang="en-US"/>
        </a:p>
      </dgm:t>
    </dgm:pt>
    <dgm:pt modelId="{1195D9FE-4E87-7E42-8822-38DCA7253819}" type="sibTrans" cxnId="{5D81E09B-294D-8C41-B287-157A560C80A5}">
      <dgm:prSet/>
      <dgm:spPr/>
      <dgm:t>
        <a:bodyPr/>
        <a:lstStyle/>
        <a:p>
          <a:endParaRPr kumimoji="1" lang="ja-JP" altLang="en-US"/>
        </a:p>
      </dgm:t>
    </dgm:pt>
    <dgm:pt modelId="{34DCBFAB-429A-564F-ACD2-F7F3A81D4A42}">
      <dgm:prSet phldrT="[テキスト]"/>
      <dgm:spPr/>
      <dgm:t>
        <a:bodyPr/>
        <a:lstStyle/>
        <a:p>
          <a:endParaRPr kumimoji="1" lang="ja-JP" altLang="en-US" dirty="0"/>
        </a:p>
      </dgm:t>
    </dgm:pt>
    <dgm:pt modelId="{F147D81D-7D50-CD4E-8372-88F67B9C0CF6}" type="parTrans" cxnId="{FE6E5D1F-8E6C-FD4F-9A74-65EA60FF8AAA}">
      <dgm:prSet/>
      <dgm:spPr/>
      <dgm:t>
        <a:bodyPr/>
        <a:lstStyle/>
        <a:p>
          <a:endParaRPr kumimoji="1" lang="ja-JP" altLang="en-US"/>
        </a:p>
      </dgm:t>
    </dgm:pt>
    <dgm:pt modelId="{EFFF68FB-07EE-D341-B3C6-B21F193B2564}" type="sibTrans" cxnId="{FE6E5D1F-8E6C-FD4F-9A74-65EA60FF8AAA}">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11112087-DDE6-B040-839B-25705DF8BC6A}" type="pres">
      <dgm:prSet presAssocID="{028BECDE-CB22-0B4F-87C1-7D8BCF6669C7}" presName="Name17" presStyleLbl="parChTrans1D3" presStyleIdx="0" presStyleCnt="6"/>
      <dgm:spPr/>
      <dgm:t>
        <a:bodyPr/>
        <a:lstStyle/>
        <a:p>
          <a:endParaRPr kumimoji="1" lang="ja-JP" altLang="en-US"/>
        </a:p>
      </dgm:t>
    </dgm:pt>
    <dgm:pt modelId="{865A0519-A093-D640-BB79-12298A3D9C86}" type="pres">
      <dgm:prSet presAssocID="{652E7BF3-F793-7C4E-BA7A-F672B9D9A9F5}" presName="hierRoot3" presStyleCnt="0"/>
      <dgm:spPr/>
    </dgm:pt>
    <dgm:pt modelId="{BE4947EE-357D-0E4B-AC67-0B47F44362D6}" type="pres">
      <dgm:prSet presAssocID="{652E7BF3-F793-7C4E-BA7A-F672B9D9A9F5}" presName="composite3" presStyleCnt="0"/>
      <dgm:spPr/>
    </dgm:pt>
    <dgm:pt modelId="{B3FC2699-D08C-8140-80B3-723732DC6B73}" type="pres">
      <dgm:prSet presAssocID="{652E7BF3-F793-7C4E-BA7A-F672B9D9A9F5}" presName="background3" presStyleLbl="node3" presStyleIdx="0" presStyleCnt="6"/>
      <dgm:spPr/>
    </dgm:pt>
    <dgm:pt modelId="{C1280613-E2A2-CF47-9BE0-F74C40B0E987}" type="pres">
      <dgm:prSet presAssocID="{652E7BF3-F793-7C4E-BA7A-F672B9D9A9F5}" presName="text3" presStyleLbl="fgAcc3" presStyleIdx="0" presStyleCnt="6">
        <dgm:presLayoutVars>
          <dgm:chPref val="3"/>
        </dgm:presLayoutVars>
      </dgm:prSet>
      <dgm:spPr/>
      <dgm:t>
        <a:bodyPr/>
        <a:lstStyle/>
        <a:p>
          <a:endParaRPr kumimoji="1" lang="ja-JP" altLang="en-US"/>
        </a:p>
      </dgm:t>
    </dgm:pt>
    <dgm:pt modelId="{C463D82F-19B1-4D41-A19E-83B2A5AFAFAC}" type="pres">
      <dgm:prSet presAssocID="{652E7BF3-F793-7C4E-BA7A-F672B9D9A9F5}" presName="hierChild4" presStyleCnt="0"/>
      <dgm:spPr/>
    </dgm:pt>
    <dgm:pt modelId="{41D01198-0532-4547-BF61-28DF60A72740}" type="pres">
      <dgm:prSet presAssocID="{FDE5276D-A341-0440-AFFB-0FF31A494436}" presName="Name17" presStyleLbl="parChTrans1D3" presStyleIdx="1" presStyleCnt="6"/>
      <dgm:spPr/>
      <dgm:t>
        <a:bodyPr/>
        <a:lstStyle/>
        <a:p>
          <a:endParaRPr kumimoji="1" lang="ja-JP" altLang="en-US"/>
        </a:p>
      </dgm:t>
    </dgm:pt>
    <dgm:pt modelId="{81A2D5A3-2006-6B41-8ABE-F54338D2C6E9}" type="pres">
      <dgm:prSet presAssocID="{0EE5E5C6-98F2-FF46-B8A6-B8A2DB2FB263}" presName="hierRoot3" presStyleCnt="0"/>
      <dgm:spPr/>
    </dgm:pt>
    <dgm:pt modelId="{D7DD9F1D-1836-7147-8B09-A5347F04BCA2}" type="pres">
      <dgm:prSet presAssocID="{0EE5E5C6-98F2-FF46-B8A6-B8A2DB2FB263}" presName="composite3" presStyleCnt="0"/>
      <dgm:spPr/>
    </dgm:pt>
    <dgm:pt modelId="{A1118A2D-0DC0-D343-9107-4F332EDFA5E2}" type="pres">
      <dgm:prSet presAssocID="{0EE5E5C6-98F2-FF46-B8A6-B8A2DB2FB263}" presName="background3" presStyleLbl="node3" presStyleIdx="1" presStyleCnt="6"/>
      <dgm:spPr/>
    </dgm:pt>
    <dgm:pt modelId="{8BF64CBF-EB22-4740-AC12-49A3439464F4}" type="pres">
      <dgm:prSet presAssocID="{0EE5E5C6-98F2-FF46-B8A6-B8A2DB2FB263}" presName="text3" presStyleLbl="fgAcc3" presStyleIdx="1" presStyleCnt="6">
        <dgm:presLayoutVars>
          <dgm:chPref val="3"/>
        </dgm:presLayoutVars>
      </dgm:prSet>
      <dgm:spPr/>
      <dgm:t>
        <a:bodyPr/>
        <a:lstStyle/>
        <a:p>
          <a:endParaRPr kumimoji="1" lang="ja-JP" altLang="en-US"/>
        </a:p>
      </dgm:t>
    </dgm:pt>
    <dgm:pt modelId="{B000D16D-EDF4-B542-9E52-B812C0237EEC}" type="pres">
      <dgm:prSet presAssocID="{0EE5E5C6-98F2-FF46-B8A6-B8A2DB2FB263}" presName="hierChild4" presStyleCnt="0"/>
      <dgm:spPr/>
    </dgm:pt>
    <dgm:pt modelId="{90709758-67C6-F741-A244-E4A48F8590FD}" type="pres">
      <dgm:prSet presAssocID="{16611E94-E813-EF4B-A72E-2A713458BDD8}" presName="Name10" presStyleLbl="parChTrans1D2" presStyleIdx="1" presStyleCnt="3"/>
      <dgm:spPr/>
      <dgm:t>
        <a:bodyPr/>
        <a:lstStyle/>
        <a:p>
          <a:endParaRPr kumimoji="1" lang="ja-JP" altLang="en-US"/>
        </a:p>
      </dgm:t>
    </dgm:pt>
    <dgm:pt modelId="{207D04DB-580B-7A4D-9867-9024222360AC}" type="pres">
      <dgm:prSet presAssocID="{610D2A57-BC58-4E45-8CC9-065A178C4609}" presName="hierRoot2" presStyleCnt="0"/>
      <dgm:spPr/>
    </dgm:pt>
    <dgm:pt modelId="{24E8B711-CBBC-BF4B-85FF-DE9E92736E4F}" type="pres">
      <dgm:prSet presAssocID="{610D2A57-BC58-4E45-8CC9-065A178C4609}" presName="composite2" presStyleCnt="0"/>
      <dgm:spPr/>
    </dgm:pt>
    <dgm:pt modelId="{C61B199C-8762-0A45-85AB-CBCC41EFC600}" type="pres">
      <dgm:prSet presAssocID="{610D2A57-BC58-4E45-8CC9-065A178C4609}" presName="background2" presStyleLbl="node2" presStyleIdx="1" presStyleCnt="3"/>
      <dgm:spPr/>
    </dgm:pt>
    <dgm:pt modelId="{E1094566-3EAF-EA4C-84AA-5819C9756AC0}" type="pres">
      <dgm:prSet presAssocID="{610D2A57-BC58-4E45-8CC9-065A178C4609}" presName="text2" presStyleLbl="fgAcc2" presStyleIdx="1" presStyleCnt="3">
        <dgm:presLayoutVars>
          <dgm:chPref val="3"/>
        </dgm:presLayoutVars>
      </dgm:prSet>
      <dgm:spPr/>
      <dgm:t>
        <a:bodyPr/>
        <a:lstStyle/>
        <a:p>
          <a:endParaRPr kumimoji="1" lang="ja-JP" altLang="en-US"/>
        </a:p>
      </dgm:t>
    </dgm:pt>
    <dgm:pt modelId="{F2534345-29F2-7443-8D64-A16DEF8A6B2F}" type="pres">
      <dgm:prSet presAssocID="{610D2A57-BC58-4E45-8CC9-065A178C4609}" presName="hierChild3" presStyleCnt="0"/>
      <dgm:spPr/>
    </dgm:pt>
    <dgm:pt modelId="{5E689400-6392-C34C-9EE3-2BE7052EE8BD}" type="pres">
      <dgm:prSet presAssocID="{30AC8B80-5DA3-F341-85E9-25000439D5C8}" presName="Name17" presStyleLbl="parChTrans1D3" presStyleIdx="2" presStyleCnt="6"/>
      <dgm:spPr/>
      <dgm:t>
        <a:bodyPr/>
        <a:lstStyle/>
        <a:p>
          <a:endParaRPr kumimoji="1" lang="ja-JP" altLang="en-US"/>
        </a:p>
      </dgm:t>
    </dgm:pt>
    <dgm:pt modelId="{D078E1A1-C7E5-5F42-A7A0-E7398FDF9CDA}" type="pres">
      <dgm:prSet presAssocID="{1DE0C72F-044E-5B43-97BF-EB100DF75DDC}" presName="hierRoot3" presStyleCnt="0"/>
      <dgm:spPr/>
    </dgm:pt>
    <dgm:pt modelId="{BAB0C95B-164C-F542-B57F-49C225990987}" type="pres">
      <dgm:prSet presAssocID="{1DE0C72F-044E-5B43-97BF-EB100DF75DDC}" presName="composite3" presStyleCnt="0"/>
      <dgm:spPr/>
    </dgm:pt>
    <dgm:pt modelId="{AAF8CB1B-D133-C144-A9E9-7477B070B38B}" type="pres">
      <dgm:prSet presAssocID="{1DE0C72F-044E-5B43-97BF-EB100DF75DDC}" presName="background3" presStyleLbl="node3" presStyleIdx="2" presStyleCnt="6"/>
      <dgm:spPr/>
    </dgm:pt>
    <dgm:pt modelId="{4EBD9872-CBBB-1D4D-818A-2EBC726A5CF3}" type="pres">
      <dgm:prSet presAssocID="{1DE0C72F-044E-5B43-97BF-EB100DF75DDC}" presName="text3" presStyleLbl="fgAcc3" presStyleIdx="2" presStyleCnt="6">
        <dgm:presLayoutVars>
          <dgm:chPref val="3"/>
        </dgm:presLayoutVars>
      </dgm:prSet>
      <dgm:spPr/>
      <dgm:t>
        <a:bodyPr/>
        <a:lstStyle/>
        <a:p>
          <a:endParaRPr kumimoji="1" lang="ja-JP" altLang="en-US"/>
        </a:p>
      </dgm:t>
    </dgm:pt>
    <dgm:pt modelId="{6CEC6BB0-6984-1E43-8CF9-6EE43D073C42}" type="pres">
      <dgm:prSet presAssocID="{1DE0C72F-044E-5B43-97BF-EB100DF75DDC}" presName="hierChild4" presStyleCnt="0"/>
      <dgm:spPr/>
    </dgm:pt>
    <dgm:pt modelId="{0C786DCD-5F36-7F46-81F5-557AAE0D4D84}" type="pres">
      <dgm:prSet presAssocID="{F5804185-AEA8-0C45-8308-5BFE90C0261F}" presName="Name17" presStyleLbl="parChTrans1D3" presStyleIdx="3" presStyleCnt="6"/>
      <dgm:spPr/>
      <dgm:t>
        <a:bodyPr/>
        <a:lstStyle/>
        <a:p>
          <a:endParaRPr kumimoji="1" lang="ja-JP" altLang="en-US"/>
        </a:p>
      </dgm:t>
    </dgm:pt>
    <dgm:pt modelId="{104B83A4-55ED-F945-A2E9-382C359A909C}" type="pres">
      <dgm:prSet presAssocID="{7BABA94F-3B88-5845-BE88-1043EEE9DDE1}" presName="hierRoot3" presStyleCnt="0"/>
      <dgm:spPr/>
    </dgm:pt>
    <dgm:pt modelId="{EA4E181F-E821-3F4B-8CF0-E4490A82727B}" type="pres">
      <dgm:prSet presAssocID="{7BABA94F-3B88-5845-BE88-1043EEE9DDE1}" presName="composite3" presStyleCnt="0"/>
      <dgm:spPr/>
    </dgm:pt>
    <dgm:pt modelId="{7035B993-B549-5049-B0E8-4AF404A38FCE}" type="pres">
      <dgm:prSet presAssocID="{7BABA94F-3B88-5845-BE88-1043EEE9DDE1}" presName="background3" presStyleLbl="node3" presStyleIdx="3" presStyleCnt="6"/>
      <dgm:spPr/>
    </dgm:pt>
    <dgm:pt modelId="{86CD1AAC-1201-B945-A0F5-9B1D4E17B982}" type="pres">
      <dgm:prSet presAssocID="{7BABA94F-3B88-5845-BE88-1043EEE9DDE1}" presName="text3" presStyleLbl="fgAcc3" presStyleIdx="3" presStyleCnt="6">
        <dgm:presLayoutVars>
          <dgm:chPref val="3"/>
        </dgm:presLayoutVars>
      </dgm:prSet>
      <dgm:spPr/>
      <dgm:t>
        <a:bodyPr/>
        <a:lstStyle/>
        <a:p>
          <a:endParaRPr kumimoji="1" lang="ja-JP" altLang="en-US"/>
        </a:p>
      </dgm:t>
    </dgm:pt>
    <dgm:pt modelId="{8A0A80AF-24CC-4D44-92A5-B250AEB1B0DA}" type="pres">
      <dgm:prSet presAssocID="{7BABA94F-3B88-5845-BE88-1043EEE9DDE1}" presName="hierChild4" presStyleCnt="0"/>
      <dgm:spPr/>
    </dgm:pt>
    <dgm:pt modelId="{BEE9136D-50E8-554A-A487-CEA79A0804F8}" type="pres">
      <dgm:prSet presAssocID="{F147D81D-7D50-CD4E-8372-88F67B9C0CF6}" presName="Name17" presStyleLbl="parChTrans1D3" presStyleIdx="4" presStyleCnt="6"/>
      <dgm:spPr/>
      <dgm:t>
        <a:bodyPr/>
        <a:lstStyle/>
        <a:p>
          <a:endParaRPr kumimoji="1" lang="ja-JP" altLang="en-US"/>
        </a:p>
      </dgm:t>
    </dgm:pt>
    <dgm:pt modelId="{C245F9E9-7740-404B-BCFF-D30FD7D4D846}" type="pres">
      <dgm:prSet presAssocID="{34DCBFAB-429A-564F-ACD2-F7F3A81D4A42}" presName="hierRoot3" presStyleCnt="0"/>
      <dgm:spPr/>
    </dgm:pt>
    <dgm:pt modelId="{0EBF76E7-E61A-E341-BFED-1C760EE67AD6}" type="pres">
      <dgm:prSet presAssocID="{34DCBFAB-429A-564F-ACD2-F7F3A81D4A42}" presName="composite3" presStyleCnt="0"/>
      <dgm:spPr/>
    </dgm:pt>
    <dgm:pt modelId="{9045D350-AF3E-994E-A093-E8C4EC755E31}" type="pres">
      <dgm:prSet presAssocID="{34DCBFAB-429A-564F-ACD2-F7F3A81D4A42}" presName="background3" presStyleLbl="node3" presStyleIdx="4" presStyleCnt="6"/>
      <dgm:spPr/>
    </dgm:pt>
    <dgm:pt modelId="{BFA83758-A6E8-4340-8650-85104C27C048}" type="pres">
      <dgm:prSet presAssocID="{34DCBFAB-429A-564F-ACD2-F7F3A81D4A42}" presName="text3" presStyleLbl="fgAcc3" presStyleIdx="4" presStyleCnt="6">
        <dgm:presLayoutVars>
          <dgm:chPref val="3"/>
        </dgm:presLayoutVars>
      </dgm:prSet>
      <dgm:spPr/>
      <dgm:t>
        <a:bodyPr/>
        <a:lstStyle/>
        <a:p>
          <a:endParaRPr kumimoji="1" lang="ja-JP" altLang="en-US"/>
        </a:p>
      </dgm:t>
    </dgm:pt>
    <dgm:pt modelId="{9AB8B069-098E-0C4A-82F2-5580F226657A}" type="pres">
      <dgm:prSet presAssocID="{34DCBFAB-429A-564F-ACD2-F7F3A81D4A42}" presName="hierChild4" presStyleCnt="0"/>
      <dgm:spPr/>
    </dgm:pt>
    <dgm:pt modelId="{5E6F8342-0C42-CB49-AB86-9C2409CD562A}" type="pres">
      <dgm:prSet presAssocID="{6B2C7B10-2486-2749-824E-4ECF63F188E7}" presName="Name17" presStyleLbl="parChTrans1D3" presStyleIdx="5" presStyleCnt="6"/>
      <dgm:spPr/>
      <dgm:t>
        <a:bodyPr/>
        <a:lstStyle/>
        <a:p>
          <a:endParaRPr kumimoji="1" lang="ja-JP" altLang="en-US"/>
        </a:p>
      </dgm:t>
    </dgm:pt>
    <dgm:pt modelId="{905AFEE1-3E92-A54A-9B84-6D898062332D}" type="pres">
      <dgm:prSet presAssocID="{75291EA0-FDC9-A84C-8E81-8D8ECD2C41A6}" presName="hierRoot3" presStyleCnt="0"/>
      <dgm:spPr/>
    </dgm:pt>
    <dgm:pt modelId="{B2358CFE-9CA4-E54E-A205-97AB00DB7CFC}" type="pres">
      <dgm:prSet presAssocID="{75291EA0-FDC9-A84C-8E81-8D8ECD2C41A6}" presName="composite3" presStyleCnt="0"/>
      <dgm:spPr/>
    </dgm:pt>
    <dgm:pt modelId="{AA59C626-0958-8D4C-8CF1-716DC1CCC141}" type="pres">
      <dgm:prSet presAssocID="{75291EA0-FDC9-A84C-8E81-8D8ECD2C41A6}" presName="background3" presStyleLbl="node3" presStyleIdx="5" presStyleCnt="6"/>
      <dgm:spPr/>
    </dgm:pt>
    <dgm:pt modelId="{6EA24521-7529-2B49-8F59-324D62183B0B}" type="pres">
      <dgm:prSet presAssocID="{75291EA0-FDC9-A84C-8E81-8D8ECD2C41A6}" presName="text3" presStyleLbl="fgAcc3" presStyleIdx="5" presStyleCnt="6">
        <dgm:presLayoutVars>
          <dgm:chPref val="3"/>
        </dgm:presLayoutVars>
      </dgm:prSet>
      <dgm:spPr/>
      <dgm:t>
        <a:bodyPr/>
        <a:lstStyle/>
        <a:p>
          <a:endParaRPr kumimoji="1" lang="ja-JP" altLang="en-US"/>
        </a:p>
      </dgm:t>
    </dgm:pt>
    <dgm:pt modelId="{098E032B-E9C6-F448-805D-8C0BD9D9D7DC}" type="pres">
      <dgm:prSet presAssocID="{75291EA0-FDC9-A84C-8E81-8D8ECD2C41A6}" presName="hierChild4" presStyleCnt="0"/>
      <dgm:spPr/>
    </dgm:pt>
    <dgm:pt modelId="{E7AAC2C1-C051-8746-95D9-DD64A6ADE916}" type="pres">
      <dgm:prSet presAssocID="{5BE74CE3-AC9D-404C-AB8C-688C58CBE2B0}" presName="Name10" presStyleLbl="parChTrans1D2" presStyleIdx="2" presStyleCnt="3"/>
      <dgm:spPr/>
      <dgm:t>
        <a:bodyPr/>
        <a:lstStyle/>
        <a:p>
          <a:endParaRPr kumimoji="1" lang="ja-JP" altLang="en-US"/>
        </a:p>
      </dgm:t>
    </dgm:pt>
    <dgm:pt modelId="{94D4F9B8-891B-3B4B-8D57-45D845CE76D0}" type="pres">
      <dgm:prSet presAssocID="{739843C2-1205-8947-A10D-693A73A80382}" presName="hierRoot2" presStyleCnt="0"/>
      <dgm:spPr/>
    </dgm:pt>
    <dgm:pt modelId="{CFDB307C-AC23-D447-BF72-93C782E3389D}" type="pres">
      <dgm:prSet presAssocID="{739843C2-1205-8947-A10D-693A73A80382}" presName="composite2" presStyleCnt="0"/>
      <dgm:spPr/>
    </dgm:pt>
    <dgm:pt modelId="{1FBCC944-16AD-C941-A8DE-CDB121664CC2}" type="pres">
      <dgm:prSet presAssocID="{739843C2-1205-8947-A10D-693A73A80382}" presName="background2" presStyleLbl="node2" presStyleIdx="2" presStyleCnt="3"/>
      <dgm:spPr/>
    </dgm:pt>
    <dgm:pt modelId="{D5313FD4-D7D4-7A45-AADB-665DBE19C843}" type="pres">
      <dgm:prSet presAssocID="{739843C2-1205-8947-A10D-693A73A80382}" presName="text2" presStyleLbl="fgAcc2" presStyleIdx="2" presStyleCnt="3">
        <dgm:presLayoutVars>
          <dgm:chPref val="3"/>
        </dgm:presLayoutVars>
      </dgm:prSet>
      <dgm:spPr/>
      <dgm:t>
        <a:bodyPr/>
        <a:lstStyle/>
        <a:p>
          <a:endParaRPr kumimoji="1" lang="ja-JP" altLang="en-US"/>
        </a:p>
      </dgm:t>
    </dgm:pt>
    <dgm:pt modelId="{D7AD2919-7979-0E4E-953F-B72003FB4F43}" type="pres">
      <dgm:prSet presAssocID="{739843C2-1205-8947-A10D-693A73A80382}" presName="hierChild3" presStyleCnt="0"/>
      <dgm:spPr/>
    </dgm:pt>
  </dgm:ptLst>
  <dgm:cxnLst>
    <dgm:cxn modelId="{10CB5315-876C-2A4F-805A-7CF1DC1BA4C2}" type="presOf" srcId="{884385BB-DF63-254A-BC7B-DE1D7DF3B435}" destId="{1D795A4A-0259-6C4D-AEF3-8233477576CE}" srcOrd="0" destOrd="0" presId="urn:microsoft.com/office/officeart/2005/8/layout/hierarchy1"/>
    <dgm:cxn modelId="{50D5C7A4-5C1E-7D43-BB0D-2A63CCD388AD}" type="presOf" srcId="{30AC8B80-5DA3-F341-85E9-25000439D5C8}" destId="{5E689400-6392-C34C-9EE3-2BE7052EE8BD}" srcOrd="0" destOrd="0" presId="urn:microsoft.com/office/officeart/2005/8/layout/hierarchy1"/>
    <dgm:cxn modelId="{6E8972A3-5E3A-4549-A91F-BE6C720CE730}" type="presOf" srcId="{7BABA94F-3B88-5845-BE88-1043EEE9DDE1}" destId="{86CD1AAC-1201-B945-A0F5-9B1D4E17B982}" srcOrd="0" destOrd="0" presId="urn:microsoft.com/office/officeart/2005/8/layout/hierarchy1"/>
    <dgm:cxn modelId="{99A928FE-C6AE-3C44-9433-217836704E96}" type="presOf" srcId="{B1C8AF65-E06A-8043-8CAA-ED95990287FF}" destId="{4A1BF78B-8397-5247-9A48-207D3E0A5D1F}" srcOrd="0" destOrd="0" presId="urn:microsoft.com/office/officeart/2005/8/layout/hierarchy1"/>
    <dgm:cxn modelId="{3B3EAC85-823F-2242-B3C1-669E17833933}" type="presOf" srcId="{6250D197-30C1-054D-9A6E-8C846CC83E72}" destId="{C0F213E5-C7C3-B048-9630-1AC63D07B51A}" srcOrd="0" destOrd="0" presId="urn:microsoft.com/office/officeart/2005/8/layout/hierarchy1"/>
    <dgm:cxn modelId="{E4123FCF-61E4-F04E-837D-306E2F3BAF46}" type="presOf" srcId="{028BECDE-CB22-0B4F-87C1-7D8BCF6669C7}" destId="{11112087-DDE6-B040-839B-25705DF8BC6A}" srcOrd="0" destOrd="0" presId="urn:microsoft.com/office/officeart/2005/8/layout/hierarchy1"/>
    <dgm:cxn modelId="{59BFE2DA-FF82-594F-888B-26DF8E40A17C}" srcId="{C9BEED41-111A-264A-984E-EEE6474C202A}" destId="{610D2A57-BC58-4E45-8CC9-065A178C4609}" srcOrd="1" destOrd="0" parTransId="{16611E94-E813-EF4B-A72E-2A713458BDD8}" sibTransId="{61E8E7A8-0BDC-FF42-BE6E-5A8670720184}"/>
    <dgm:cxn modelId="{E363E5C5-4CEE-9841-BE6F-B73F39693A86}" type="presOf" srcId="{739843C2-1205-8947-A10D-693A73A80382}" destId="{D5313FD4-D7D4-7A45-AADB-665DBE19C843}" srcOrd="0" destOrd="0" presId="urn:microsoft.com/office/officeart/2005/8/layout/hierarchy1"/>
    <dgm:cxn modelId="{00CCF422-C0F4-EA4B-9936-A7DDB681246A}" srcId="{610D2A57-BC58-4E45-8CC9-065A178C4609}" destId="{1DE0C72F-044E-5B43-97BF-EB100DF75DDC}" srcOrd="0" destOrd="0" parTransId="{30AC8B80-5DA3-F341-85E9-25000439D5C8}" sibTransId="{51C1C693-F139-1649-A541-2F2BC8670496}"/>
    <dgm:cxn modelId="{5D81E09B-294D-8C41-B287-157A560C80A5}" srcId="{610D2A57-BC58-4E45-8CC9-065A178C4609}" destId="{7BABA94F-3B88-5845-BE88-1043EEE9DDE1}" srcOrd="1" destOrd="0" parTransId="{F5804185-AEA8-0C45-8308-5BFE90C0261F}" sibTransId="{1195D9FE-4E87-7E42-8822-38DCA7253819}"/>
    <dgm:cxn modelId="{D3B6184C-F83A-4C41-BB31-ABFE3FE4022F}" type="presOf" srcId="{C9BEED41-111A-264A-984E-EEE6474C202A}" destId="{4F04B79D-2E61-E444-A584-29E608087AEA}" srcOrd="0" destOrd="0" presId="urn:microsoft.com/office/officeart/2005/8/layout/hierarchy1"/>
    <dgm:cxn modelId="{8C158B6E-9B88-BE40-B6AC-29EB4E952FD1}" srcId="{884385BB-DF63-254A-BC7B-DE1D7DF3B435}" destId="{0EE5E5C6-98F2-FF46-B8A6-B8A2DB2FB263}" srcOrd="1" destOrd="0" parTransId="{FDE5276D-A341-0440-AFFB-0FF31A494436}" sibTransId="{9077B0AB-AED0-3941-A061-2DEEA00C581A}"/>
    <dgm:cxn modelId="{54C3043F-FAED-C043-8764-0589CB78A85C}" type="presOf" srcId="{5BE74CE3-AC9D-404C-AB8C-688C58CBE2B0}" destId="{E7AAC2C1-C051-8746-95D9-DD64A6ADE916}" srcOrd="0" destOrd="0" presId="urn:microsoft.com/office/officeart/2005/8/layout/hierarchy1"/>
    <dgm:cxn modelId="{3FC4CE9F-621B-EE43-AD56-2B5D4E71934C}" type="presOf" srcId="{6B2C7B10-2486-2749-824E-4ECF63F188E7}" destId="{5E6F8342-0C42-CB49-AB86-9C2409CD562A}" srcOrd="0" destOrd="0" presId="urn:microsoft.com/office/officeart/2005/8/layout/hierarchy1"/>
    <dgm:cxn modelId="{5E4049E3-6BFA-1E42-A6ED-1C36BA265AF2}" type="presOf" srcId="{16611E94-E813-EF4B-A72E-2A713458BDD8}" destId="{90709758-67C6-F741-A244-E4A48F8590FD}" srcOrd="0" destOrd="0" presId="urn:microsoft.com/office/officeart/2005/8/layout/hierarchy1"/>
    <dgm:cxn modelId="{1B35319E-D07A-DB4C-9BB5-3F6193AB1BC5}" type="presOf" srcId="{F147D81D-7D50-CD4E-8372-88F67B9C0CF6}" destId="{BEE9136D-50E8-554A-A487-CEA79A0804F8}" srcOrd="0" destOrd="0" presId="urn:microsoft.com/office/officeart/2005/8/layout/hierarchy1"/>
    <dgm:cxn modelId="{90CBCB03-F883-9F49-80A5-9A5D3C7BD913}" type="presOf" srcId="{652E7BF3-F793-7C4E-BA7A-F672B9D9A9F5}" destId="{C1280613-E2A2-CF47-9BE0-F74C40B0E987}" srcOrd="0" destOrd="0" presId="urn:microsoft.com/office/officeart/2005/8/layout/hierarchy1"/>
    <dgm:cxn modelId="{2B100A80-9DB4-8B4F-B5A7-A15A42981DB4}" srcId="{610D2A57-BC58-4E45-8CC9-065A178C4609}" destId="{75291EA0-FDC9-A84C-8E81-8D8ECD2C41A6}" srcOrd="3" destOrd="0" parTransId="{6B2C7B10-2486-2749-824E-4ECF63F188E7}" sibTransId="{8D19BF9F-B33A-0D46-88E4-B9ADD06D093C}"/>
    <dgm:cxn modelId="{9E0A3CED-26AC-C849-8A5E-8B12A9ECF170}" type="presOf" srcId="{FDE5276D-A341-0440-AFFB-0FF31A494436}" destId="{41D01198-0532-4547-BF61-28DF60A72740}" srcOrd="0" destOrd="0" presId="urn:microsoft.com/office/officeart/2005/8/layout/hierarchy1"/>
    <dgm:cxn modelId="{16BE8002-9F13-9141-ABA2-82C892B0A342}" srcId="{884385BB-DF63-254A-BC7B-DE1D7DF3B435}" destId="{652E7BF3-F793-7C4E-BA7A-F672B9D9A9F5}" srcOrd="0" destOrd="0" parTransId="{028BECDE-CB22-0B4F-87C1-7D8BCF6669C7}" sibTransId="{EA14E985-0EA1-5D4E-B493-143CBBD91C09}"/>
    <dgm:cxn modelId="{9D5B3860-5EFC-F943-ABF5-C021DCFCE3D6}" type="presOf" srcId="{34DCBFAB-429A-564F-ACD2-F7F3A81D4A42}" destId="{BFA83758-A6E8-4340-8650-85104C27C048}" srcOrd="0" destOrd="0" presId="urn:microsoft.com/office/officeart/2005/8/layout/hierarchy1"/>
    <dgm:cxn modelId="{B23C7882-63BF-C840-A6CB-3731E374CF23}" type="presOf" srcId="{610D2A57-BC58-4E45-8CC9-065A178C4609}" destId="{E1094566-3EAF-EA4C-84AA-5819C9756AC0}" srcOrd="0" destOrd="0" presId="urn:microsoft.com/office/officeart/2005/8/layout/hierarchy1"/>
    <dgm:cxn modelId="{EE0B06E4-A666-8E4C-9E93-61F3AFA9790E}" srcId="{C9BEED41-111A-264A-984E-EEE6474C202A}" destId="{739843C2-1205-8947-A10D-693A73A80382}" srcOrd="2" destOrd="0" parTransId="{5BE74CE3-AC9D-404C-AB8C-688C58CBE2B0}" sibTransId="{EDC02564-4150-DD4F-8985-8A99F00F6DE4}"/>
    <dgm:cxn modelId="{FE6E5D1F-8E6C-FD4F-9A74-65EA60FF8AAA}" srcId="{610D2A57-BC58-4E45-8CC9-065A178C4609}" destId="{34DCBFAB-429A-564F-ACD2-F7F3A81D4A42}" srcOrd="2" destOrd="0" parTransId="{F147D81D-7D50-CD4E-8372-88F67B9C0CF6}" sibTransId="{EFFF68FB-07EE-D341-B3C6-B21F193B2564}"/>
    <dgm:cxn modelId="{55E87B56-601C-DC46-B2BE-070A017712CD}" type="presOf" srcId="{0EE5E5C6-98F2-FF46-B8A6-B8A2DB2FB263}" destId="{8BF64CBF-EB22-4740-AC12-49A3439464F4}" srcOrd="0" destOrd="0" presId="urn:microsoft.com/office/officeart/2005/8/layout/hierarchy1"/>
    <dgm:cxn modelId="{D129FF5B-97E6-C242-9834-E1F06A9436EC}" srcId="{B1C8AF65-E06A-8043-8CAA-ED95990287FF}" destId="{C9BEED41-111A-264A-984E-EEE6474C202A}" srcOrd="0" destOrd="0" parTransId="{9BF875D1-30FF-C149-B065-54EBC5957506}" sibTransId="{48FE1F98-A926-4642-AF85-3094EA25CF79}"/>
    <dgm:cxn modelId="{73D0179D-9D99-CE4A-9FB7-2A791F387444}" type="presOf" srcId="{F5804185-AEA8-0C45-8308-5BFE90C0261F}" destId="{0C786DCD-5F36-7F46-81F5-557AAE0D4D84}" srcOrd="0" destOrd="0" presId="urn:microsoft.com/office/officeart/2005/8/layout/hierarchy1"/>
    <dgm:cxn modelId="{B02C0EAF-0183-A640-9532-82C1B3280FD0}" type="presOf" srcId="{75291EA0-FDC9-A84C-8E81-8D8ECD2C41A6}" destId="{6EA24521-7529-2B49-8F59-324D62183B0B}" srcOrd="0" destOrd="0" presId="urn:microsoft.com/office/officeart/2005/8/layout/hierarchy1"/>
    <dgm:cxn modelId="{A6C8564D-4839-0446-850A-74ABE92FAE45}" type="presOf" srcId="{1DE0C72F-044E-5B43-97BF-EB100DF75DDC}" destId="{4EBD9872-CBBB-1D4D-818A-2EBC726A5CF3}" srcOrd="0" destOrd="0" presId="urn:microsoft.com/office/officeart/2005/8/layout/hierarchy1"/>
    <dgm:cxn modelId="{E9D73343-0C9A-3B45-B620-F9B25215B238}" srcId="{C9BEED41-111A-264A-984E-EEE6474C202A}" destId="{884385BB-DF63-254A-BC7B-DE1D7DF3B435}" srcOrd="0" destOrd="0" parTransId="{6250D197-30C1-054D-9A6E-8C846CC83E72}" sibTransId="{68A758D0-7F5E-F14C-B9B6-5AFAED0F3382}"/>
    <dgm:cxn modelId="{1BEC8A54-F508-FB41-BB5A-014080375B39}" type="presParOf" srcId="{4A1BF78B-8397-5247-9A48-207D3E0A5D1F}" destId="{72C1CBDF-5B1F-5940-AC90-F4CB631F442B}" srcOrd="0" destOrd="0" presId="urn:microsoft.com/office/officeart/2005/8/layout/hierarchy1"/>
    <dgm:cxn modelId="{0856BDE6-A9A5-594F-B711-AE10D33CB8B9}" type="presParOf" srcId="{72C1CBDF-5B1F-5940-AC90-F4CB631F442B}" destId="{0AB7CCF8-83A8-8B4E-AE66-59EAD8556D83}" srcOrd="0" destOrd="0" presId="urn:microsoft.com/office/officeart/2005/8/layout/hierarchy1"/>
    <dgm:cxn modelId="{E5FEBCFF-50A1-6B4C-9DCB-BC7C64F7EC88}" type="presParOf" srcId="{0AB7CCF8-83A8-8B4E-AE66-59EAD8556D83}" destId="{764E3018-6C66-6D4D-89C7-BAC274ACCD38}" srcOrd="0" destOrd="0" presId="urn:microsoft.com/office/officeart/2005/8/layout/hierarchy1"/>
    <dgm:cxn modelId="{2BB1D5E0-66D1-414B-A2AB-5F96A86A79DC}" type="presParOf" srcId="{0AB7CCF8-83A8-8B4E-AE66-59EAD8556D83}" destId="{4F04B79D-2E61-E444-A584-29E608087AEA}" srcOrd="1" destOrd="0" presId="urn:microsoft.com/office/officeart/2005/8/layout/hierarchy1"/>
    <dgm:cxn modelId="{56452C92-0A3D-FB46-BD18-1840D93B476D}" type="presParOf" srcId="{72C1CBDF-5B1F-5940-AC90-F4CB631F442B}" destId="{7099D795-C012-4A49-9F83-D01218D4A1B3}" srcOrd="1" destOrd="0" presId="urn:microsoft.com/office/officeart/2005/8/layout/hierarchy1"/>
    <dgm:cxn modelId="{1F98B991-09F7-A642-9049-7534A09ACB55}" type="presParOf" srcId="{7099D795-C012-4A49-9F83-D01218D4A1B3}" destId="{C0F213E5-C7C3-B048-9630-1AC63D07B51A}" srcOrd="0" destOrd="0" presId="urn:microsoft.com/office/officeart/2005/8/layout/hierarchy1"/>
    <dgm:cxn modelId="{81F4BF15-2DE0-214C-97F6-6FE2FDA046D3}" type="presParOf" srcId="{7099D795-C012-4A49-9F83-D01218D4A1B3}" destId="{90FD5EAF-7D38-7A4D-A484-F6073503F23B}" srcOrd="1" destOrd="0" presId="urn:microsoft.com/office/officeart/2005/8/layout/hierarchy1"/>
    <dgm:cxn modelId="{2396D29A-B961-5340-A6D7-1AF0C12E8ACC}" type="presParOf" srcId="{90FD5EAF-7D38-7A4D-A484-F6073503F23B}" destId="{0948048F-E532-3A47-BF4F-BB964BBE02F2}" srcOrd="0" destOrd="0" presId="urn:microsoft.com/office/officeart/2005/8/layout/hierarchy1"/>
    <dgm:cxn modelId="{D067AD1B-158D-1449-9039-5DA5E543D463}" type="presParOf" srcId="{0948048F-E532-3A47-BF4F-BB964BBE02F2}" destId="{9C5EB911-C454-4C4B-BA71-AE3B2DF7FFCE}" srcOrd="0" destOrd="0" presId="urn:microsoft.com/office/officeart/2005/8/layout/hierarchy1"/>
    <dgm:cxn modelId="{1E1A9E03-7051-A742-BB94-91BAD9A8D9D0}" type="presParOf" srcId="{0948048F-E532-3A47-BF4F-BB964BBE02F2}" destId="{1D795A4A-0259-6C4D-AEF3-8233477576CE}" srcOrd="1" destOrd="0" presId="urn:microsoft.com/office/officeart/2005/8/layout/hierarchy1"/>
    <dgm:cxn modelId="{87F95BE8-4A61-6849-A99B-7D68ED70306A}" type="presParOf" srcId="{90FD5EAF-7D38-7A4D-A484-F6073503F23B}" destId="{F9908BAC-EF82-B04B-AD93-946846B8379A}" srcOrd="1" destOrd="0" presId="urn:microsoft.com/office/officeart/2005/8/layout/hierarchy1"/>
    <dgm:cxn modelId="{543B8D3B-A6A5-1049-9C30-C5F3FBDD4B37}" type="presParOf" srcId="{F9908BAC-EF82-B04B-AD93-946846B8379A}" destId="{11112087-DDE6-B040-839B-25705DF8BC6A}" srcOrd="0" destOrd="0" presId="urn:microsoft.com/office/officeart/2005/8/layout/hierarchy1"/>
    <dgm:cxn modelId="{C68376B1-09F6-A54F-97A1-DA831843F64B}" type="presParOf" srcId="{F9908BAC-EF82-B04B-AD93-946846B8379A}" destId="{865A0519-A093-D640-BB79-12298A3D9C86}" srcOrd="1" destOrd="0" presId="urn:microsoft.com/office/officeart/2005/8/layout/hierarchy1"/>
    <dgm:cxn modelId="{08CD6F34-B4F9-1948-B586-A7E3EA18170D}" type="presParOf" srcId="{865A0519-A093-D640-BB79-12298A3D9C86}" destId="{BE4947EE-357D-0E4B-AC67-0B47F44362D6}" srcOrd="0" destOrd="0" presId="urn:microsoft.com/office/officeart/2005/8/layout/hierarchy1"/>
    <dgm:cxn modelId="{6B8EBC61-5534-3848-BC44-0A6AA4FCD5B4}" type="presParOf" srcId="{BE4947EE-357D-0E4B-AC67-0B47F44362D6}" destId="{B3FC2699-D08C-8140-80B3-723732DC6B73}" srcOrd="0" destOrd="0" presId="urn:microsoft.com/office/officeart/2005/8/layout/hierarchy1"/>
    <dgm:cxn modelId="{7A122C15-EA83-BB4E-BAF0-9849A138583E}" type="presParOf" srcId="{BE4947EE-357D-0E4B-AC67-0B47F44362D6}" destId="{C1280613-E2A2-CF47-9BE0-F74C40B0E987}" srcOrd="1" destOrd="0" presId="urn:microsoft.com/office/officeart/2005/8/layout/hierarchy1"/>
    <dgm:cxn modelId="{EE698D0E-E57B-0340-91EE-E6D3319B7126}" type="presParOf" srcId="{865A0519-A093-D640-BB79-12298A3D9C86}" destId="{C463D82F-19B1-4D41-A19E-83B2A5AFAFAC}" srcOrd="1" destOrd="0" presId="urn:microsoft.com/office/officeart/2005/8/layout/hierarchy1"/>
    <dgm:cxn modelId="{68E3D612-4E38-6E4A-8928-3ECC4B49204F}" type="presParOf" srcId="{F9908BAC-EF82-B04B-AD93-946846B8379A}" destId="{41D01198-0532-4547-BF61-28DF60A72740}" srcOrd="2" destOrd="0" presId="urn:microsoft.com/office/officeart/2005/8/layout/hierarchy1"/>
    <dgm:cxn modelId="{991B8D35-282B-A543-8D2A-DC759014077E}" type="presParOf" srcId="{F9908BAC-EF82-B04B-AD93-946846B8379A}" destId="{81A2D5A3-2006-6B41-8ABE-F54338D2C6E9}" srcOrd="3" destOrd="0" presId="urn:microsoft.com/office/officeart/2005/8/layout/hierarchy1"/>
    <dgm:cxn modelId="{DBC97BBE-3227-3F4A-8DB8-D3A5D08F9D47}" type="presParOf" srcId="{81A2D5A3-2006-6B41-8ABE-F54338D2C6E9}" destId="{D7DD9F1D-1836-7147-8B09-A5347F04BCA2}" srcOrd="0" destOrd="0" presId="urn:microsoft.com/office/officeart/2005/8/layout/hierarchy1"/>
    <dgm:cxn modelId="{08592665-6DF6-D04B-B02E-8DF55A9E6362}" type="presParOf" srcId="{D7DD9F1D-1836-7147-8B09-A5347F04BCA2}" destId="{A1118A2D-0DC0-D343-9107-4F332EDFA5E2}" srcOrd="0" destOrd="0" presId="urn:microsoft.com/office/officeart/2005/8/layout/hierarchy1"/>
    <dgm:cxn modelId="{8CF7C544-FB66-BC4B-9253-1B03EBFC47E0}" type="presParOf" srcId="{D7DD9F1D-1836-7147-8B09-A5347F04BCA2}" destId="{8BF64CBF-EB22-4740-AC12-49A3439464F4}" srcOrd="1" destOrd="0" presId="urn:microsoft.com/office/officeart/2005/8/layout/hierarchy1"/>
    <dgm:cxn modelId="{62E797C0-3D94-FA47-B845-870BEACCFADB}" type="presParOf" srcId="{81A2D5A3-2006-6B41-8ABE-F54338D2C6E9}" destId="{B000D16D-EDF4-B542-9E52-B812C0237EEC}" srcOrd="1" destOrd="0" presId="urn:microsoft.com/office/officeart/2005/8/layout/hierarchy1"/>
    <dgm:cxn modelId="{A1A89A7D-4343-6149-9BA0-0DD33529A0EC}" type="presParOf" srcId="{7099D795-C012-4A49-9F83-D01218D4A1B3}" destId="{90709758-67C6-F741-A244-E4A48F8590FD}" srcOrd="2" destOrd="0" presId="urn:microsoft.com/office/officeart/2005/8/layout/hierarchy1"/>
    <dgm:cxn modelId="{DCB09A37-3C78-F547-B83D-C52A763417D1}" type="presParOf" srcId="{7099D795-C012-4A49-9F83-D01218D4A1B3}" destId="{207D04DB-580B-7A4D-9867-9024222360AC}" srcOrd="3" destOrd="0" presId="urn:microsoft.com/office/officeart/2005/8/layout/hierarchy1"/>
    <dgm:cxn modelId="{5C508555-6E2A-7F4C-A22E-12882029A876}" type="presParOf" srcId="{207D04DB-580B-7A4D-9867-9024222360AC}" destId="{24E8B711-CBBC-BF4B-85FF-DE9E92736E4F}" srcOrd="0" destOrd="0" presId="urn:microsoft.com/office/officeart/2005/8/layout/hierarchy1"/>
    <dgm:cxn modelId="{95A201BD-56FF-4D40-80DC-6EB6B663C1FC}" type="presParOf" srcId="{24E8B711-CBBC-BF4B-85FF-DE9E92736E4F}" destId="{C61B199C-8762-0A45-85AB-CBCC41EFC600}" srcOrd="0" destOrd="0" presId="urn:microsoft.com/office/officeart/2005/8/layout/hierarchy1"/>
    <dgm:cxn modelId="{00301598-E537-744F-ADC6-1223B3A609A5}" type="presParOf" srcId="{24E8B711-CBBC-BF4B-85FF-DE9E92736E4F}" destId="{E1094566-3EAF-EA4C-84AA-5819C9756AC0}" srcOrd="1" destOrd="0" presId="urn:microsoft.com/office/officeart/2005/8/layout/hierarchy1"/>
    <dgm:cxn modelId="{5616611B-9209-8444-B3C0-E2471E3AD0CE}" type="presParOf" srcId="{207D04DB-580B-7A4D-9867-9024222360AC}" destId="{F2534345-29F2-7443-8D64-A16DEF8A6B2F}" srcOrd="1" destOrd="0" presId="urn:microsoft.com/office/officeart/2005/8/layout/hierarchy1"/>
    <dgm:cxn modelId="{4C8BD783-FB73-8E4D-A745-5DF493F63C64}" type="presParOf" srcId="{F2534345-29F2-7443-8D64-A16DEF8A6B2F}" destId="{5E689400-6392-C34C-9EE3-2BE7052EE8BD}" srcOrd="0" destOrd="0" presId="urn:microsoft.com/office/officeart/2005/8/layout/hierarchy1"/>
    <dgm:cxn modelId="{6E9D77A1-1C53-FD48-9432-204E2EBD08D6}" type="presParOf" srcId="{F2534345-29F2-7443-8D64-A16DEF8A6B2F}" destId="{D078E1A1-C7E5-5F42-A7A0-E7398FDF9CDA}" srcOrd="1" destOrd="0" presId="urn:microsoft.com/office/officeart/2005/8/layout/hierarchy1"/>
    <dgm:cxn modelId="{E9EFFA1C-0A34-6245-BD32-9290CB051AB2}" type="presParOf" srcId="{D078E1A1-C7E5-5F42-A7A0-E7398FDF9CDA}" destId="{BAB0C95B-164C-F542-B57F-49C225990987}" srcOrd="0" destOrd="0" presId="urn:microsoft.com/office/officeart/2005/8/layout/hierarchy1"/>
    <dgm:cxn modelId="{A746978F-5BD5-3343-B105-83C3CE26D83D}" type="presParOf" srcId="{BAB0C95B-164C-F542-B57F-49C225990987}" destId="{AAF8CB1B-D133-C144-A9E9-7477B070B38B}" srcOrd="0" destOrd="0" presId="urn:microsoft.com/office/officeart/2005/8/layout/hierarchy1"/>
    <dgm:cxn modelId="{E1F51B08-44FA-584F-948D-E43672D30925}" type="presParOf" srcId="{BAB0C95B-164C-F542-B57F-49C225990987}" destId="{4EBD9872-CBBB-1D4D-818A-2EBC726A5CF3}" srcOrd="1" destOrd="0" presId="urn:microsoft.com/office/officeart/2005/8/layout/hierarchy1"/>
    <dgm:cxn modelId="{953B8C26-0924-AB40-B91D-0C0BD4DAD2F3}" type="presParOf" srcId="{D078E1A1-C7E5-5F42-A7A0-E7398FDF9CDA}" destId="{6CEC6BB0-6984-1E43-8CF9-6EE43D073C42}" srcOrd="1" destOrd="0" presId="urn:microsoft.com/office/officeart/2005/8/layout/hierarchy1"/>
    <dgm:cxn modelId="{888B29C2-0117-3D40-B49D-14854C3234E9}" type="presParOf" srcId="{F2534345-29F2-7443-8D64-A16DEF8A6B2F}" destId="{0C786DCD-5F36-7F46-81F5-557AAE0D4D84}" srcOrd="2" destOrd="0" presId="urn:microsoft.com/office/officeart/2005/8/layout/hierarchy1"/>
    <dgm:cxn modelId="{1D9449FD-2139-9F4C-8449-08E9A8081D0A}" type="presParOf" srcId="{F2534345-29F2-7443-8D64-A16DEF8A6B2F}" destId="{104B83A4-55ED-F945-A2E9-382C359A909C}" srcOrd="3" destOrd="0" presId="urn:microsoft.com/office/officeart/2005/8/layout/hierarchy1"/>
    <dgm:cxn modelId="{6C5E192F-0E76-9A4F-BC2C-0E7FE080A91D}" type="presParOf" srcId="{104B83A4-55ED-F945-A2E9-382C359A909C}" destId="{EA4E181F-E821-3F4B-8CF0-E4490A82727B}" srcOrd="0" destOrd="0" presId="urn:microsoft.com/office/officeart/2005/8/layout/hierarchy1"/>
    <dgm:cxn modelId="{2B156646-AFEE-B04C-A2E0-5C3DAC5F62EC}" type="presParOf" srcId="{EA4E181F-E821-3F4B-8CF0-E4490A82727B}" destId="{7035B993-B549-5049-B0E8-4AF404A38FCE}" srcOrd="0" destOrd="0" presId="urn:microsoft.com/office/officeart/2005/8/layout/hierarchy1"/>
    <dgm:cxn modelId="{54EC458E-82B1-714A-86F5-8D651DB921C9}" type="presParOf" srcId="{EA4E181F-E821-3F4B-8CF0-E4490A82727B}" destId="{86CD1AAC-1201-B945-A0F5-9B1D4E17B982}" srcOrd="1" destOrd="0" presId="urn:microsoft.com/office/officeart/2005/8/layout/hierarchy1"/>
    <dgm:cxn modelId="{EFA5F33A-9CDA-7145-A37E-8B67F2139CC4}" type="presParOf" srcId="{104B83A4-55ED-F945-A2E9-382C359A909C}" destId="{8A0A80AF-24CC-4D44-92A5-B250AEB1B0DA}" srcOrd="1" destOrd="0" presId="urn:microsoft.com/office/officeart/2005/8/layout/hierarchy1"/>
    <dgm:cxn modelId="{1BCD7F8F-3DC6-BC45-84A1-04B4D79CB942}" type="presParOf" srcId="{F2534345-29F2-7443-8D64-A16DEF8A6B2F}" destId="{BEE9136D-50E8-554A-A487-CEA79A0804F8}" srcOrd="4" destOrd="0" presId="urn:microsoft.com/office/officeart/2005/8/layout/hierarchy1"/>
    <dgm:cxn modelId="{A49DC8ED-6B92-AA43-963E-ACCB524B234B}" type="presParOf" srcId="{F2534345-29F2-7443-8D64-A16DEF8A6B2F}" destId="{C245F9E9-7740-404B-BCFF-D30FD7D4D846}" srcOrd="5" destOrd="0" presId="urn:microsoft.com/office/officeart/2005/8/layout/hierarchy1"/>
    <dgm:cxn modelId="{F1C964F8-EBB5-B946-BC72-AA04FC81B2BB}" type="presParOf" srcId="{C245F9E9-7740-404B-BCFF-D30FD7D4D846}" destId="{0EBF76E7-E61A-E341-BFED-1C760EE67AD6}" srcOrd="0" destOrd="0" presId="urn:microsoft.com/office/officeart/2005/8/layout/hierarchy1"/>
    <dgm:cxn modelId="{D6A4BF01-C6CD-7248-BBE4-052EB3AC08FA}" type="presParOf" srcId="{0EBF76E7-E61A-E341-BFED-1C760EE67AD6}" destId="{9045D350-AF3E-994E-A093-E8C4EC755E31}" srcOrd="0" destOrd="0" presId="urn:microsoft.com/office/officeart/2005/8/layout/hierarchy1"/>
    <dgm:cxn modelId="{E1B42B7A-3132-DC46-94D5-91EAED950E1D}" type="presParOf" srcId="{0EBF76E7-E61A-E341-BFED-1C760EE67AD6}" destId="{BFA83758-A6E8-4340-8650-85104C27C048}" srcOrd="1" destOrd="0" presId="urn:microsoft.com/office/officeart/2005/8/layout/hierarchy1"/>
    <dgm:cxn modelId="{A1F5410D-03B9-3547-9E0C-739EA2A58BD6}" type="presParOf" srcId="{C245F9E9-7740-404B-BCFF-D30FD7D4D846}" destId="{9AB8B069-098E-0C4A-82F2-5580F226657A}" srcOrd="1" destOrd="0" presId="urn:microsoft.com/office/officeart/2005/8/layout/hierarchy1"/>
    <dgm:cxn modelId="{F6017487-6541-1E46-B8FC-FC4F75126B96}" type="presParOf" srcId="{F2534345-29F2-7443-8D64-A16DEF8A6B2F}" destId="{5E6F8342-0C42-CB49-AB86-9C2409CD562A}" srcOrd="6" destOrd="0" presId="urn:microsoft.com/office/officeart/2005/8/layout/hierarchy1"/>
    <dgm:cxn modelId="{F4A196B2-208C-A44B-A0E3-82FA3B504102}" type="presParOf" srcId="{F2534345-29F2-7443-8D64-A16DEF8A6B2F}" destId="{905AFEE1-3E92-A54A-9B84-6D898062332D}" srcOrd="7" destOrd="0" presId="urn:microsoft.com/office/officeart/2005/8/layout/hierarchy1"/>
    <dgm:cxn modelId="{2D481A72-8D71-5840-90D4-AAACB8899B43}" type="presParOf" srcId="{905AFEE1-3E92-A54A-9B84-6D898062332D}" destId="{B2358CFE-9CA4-E54E-A205-97AB00DB7CFC}" srcOrd="0" destOrd="0" presId="urn:microsoft.com/office/officeart/2005/8/layout/hierarchy1"/>
    <dgm:cxn modelId="{EFE69410-7ACB-024D-BF3B-CD04FD388FC6}" type="presParOf" srcId="{B2358CFE-9CA4-E54E-A205-97AB00DB7CFC}" destId="{AA59C626-0958-8D4C-8CF1-716DC1CCC141}" srcOrd="0" destOrd="0" presId="urn:microsoft.com/office/officeart/2005/8/layout/hierarchy1"/>
    <dgm:cxn modelId="{C411E3C7-5FB9-8F4D-8F96-0DECC12F4F6E}" type="presParOf" srcId="{B2358CFE-9CA4-E54E-A205-97AB00DB7CFC}" destId="{6EA24521-7529-2B49-8F59-324D62183B0B}" srcOrd="1" destOrd="0" presId="urn:microsoft.com/office/officeart/2005/8/layout/hierarchy1"/>
    <dgm:cxn modelId="{CCCB2D12-81B6-1547-881C-85EB76F540BE}" type="presParOf" srcId="{905AFEE1-3E92-A54A-9B84-6D898062332D}" destId="{098E032B-E9C6-F448-805D-8C0BD9D9D7DC}" srcOrd="1" destOrd="0" presId="urn:microsoft.com/office/officeart/2005/8/layout/hierarchy1"/>
    <dgm:cxn modelId="{A848BEC1-3B85-4945-A809-AC2D579E9339}" type="presParOf" srcId="{7099D795-C012-4A49-9F83-D01218D4A1B3}" destId="{E7AAC2C1-C051-8746-95D9-DD64A6ADE916}" srcOrd="4" destOrd="0" presId="urn:microsoft.com/office/officeart/2005/8/layout/hierarchy1"/>
    <dgm:cxn modelId="{75F455EB-1539-CE45-8EDA-C8BE5D884CFA}" type="presParOf" srcId="{7099D795-C012-4A49-9F83-D01218D4A1B3}" destId="{94D4F9B8-891B-3B4B-8D57-45D845CE76D0}" srcOrd="5" destOrd="0" presId="urn:microsoft.com/office/officeart/2005/8/layout/hierarchy1"/>
    <dgm:cxn modelId="{DBC9BA79-E035-1147-92C9-043F01C9732E}" type="presParOf" srcId="{94D4F9B8-891B-3B4B-8D57-45D845CE76D0}" destId="{CFDB307C-AC23-D447-BF72-93C782E3389D}" srcOrd="0" destOrd="0" presId="urn:microsoft.com/office/officeart/2005/8/layout/hierarchy1"/>
    <dgm:cxn modelId="{61078B7E-C74B-DE4A-AEB4-093725B6028E}" type="presParOf" srcId="{CFDB307C-AC23-D447-BF72-93C782E3389D}" destId="{1FBCC944-16AD-C941-A8DE-CDB121664CC2}" srcOrd="0" destOrd="0" presId="urn:microsoft.com/office/officeart/2005/8/layout/hierarchy1"/>
    <dgm:cxn modelId="{EDBB9EF3-1F8A-9146-B5BF-D77468846C6F}" type="presParOf" srcId="{CFDB307C-AC23-D447-BF72-93C782E3389D}" destId="{D5313FD4-D7D4-7A45-AADB-665DBE19C843}" srcOrd="1" destOrd="0" presId="urn:microsoft.com/office/officeart/2005/8/layout/hierarchy1"/>
    <dgm:cxn modelId="{DE784026-DED5-C54B-A42E-67F9C0F3452E}" type="presParOf" srcId="{94D4F9B8-891B-3B4B-8D57-45D845CE76D0}" destId="{D7AD2919-7979-0E4E-953F-B72003FB4F43}" srcOrd="1" destOrd="0" presId="urn:microsoft.com/office/officeart/2005/8/layout/hierarchy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11357E-E2FF-C649-9B81-02D3B17A5FBC}">
      <dgm:prSet phldrT="[テキスト]"/>
      <dgm:spPr/>
      <dgm:t>
        <a:bodyPr/>
        <a:lstStyle/>
        <a:p>
          <a:endParaRPr kumimoji="1" lang="ja-JP" altLang="en-US" dirty="0"/>
        </a:p>
      </dgm:t>
    </dgm:pt>
    <dgm:pt modelId="{33CBB7F2-B8A1-1A4A-A2B8-9FED5A814D01}" type="parTrans" cxnId="{1B5A42E4-B1FC-6D49-8C8E-DAAFDFB0221D}">
      <dgm:prSet/>
      <dgm:spPr/>
      <dgm:t>
        <a:bodyPr/>
        <a:lstStyle/>
        <a:p>
          <a:endParaRPr kumimoji="1" lang="ja-JP" altLang="en-US"/>
        </a:p>
      </dgm:t>
    </dgm:pt>
    <dgm:pt modelId="{967B9A2E-45BE-364F-87C5-B04D30B1C0FD}" type="sibTrans" cxnId="{1B5A42E4-B1FC-6D49-8C8E-DAAFDFB0221D}">
      <dgm:prSet/>
      <dgm:spPr/>
      <dgm:t>
        <a:bodyPr/>
        <a:lstStyle/>
        <a:p>
          <a:endParaRPr kumimoji="1" lang="ja-JP" altLang="en-US"/>
        </a:p>
      </dgm:t>
    </dgm:pt>
    <dgm:pt modelId="{B39ECE9D-D366-C14B-BE7F-6FF5397592C5}">
      <dgm:prSet phldrT="[テキスト]"/>
      <dgm:spPr/>
      <dgm:t>
        <a:bodyPr/>
        <a:lstStyle/>
        <a:p>
          <a:endParaRPr kumimoji="1" lang="ja-JP" altLang="en-US" dirty="0"/>
        </a:p>
      </dgm:t>
    </dgm:pt>
    <dgm:pt modelId="{18EB4A1D-F0E9-AB4D-9F22-3CDF83F94B22}" type="parTrans" cxnId="{4508BC11-1DC7-6949-82F7-2155696A7DF5}">
      <dgm:prSet/>
      <dgm:spPr/>
      <dgm:t>
        <a:bodyPr/>
        <a:lstStyle/>
        <a:p>
          <a:endParaRPr kumimoji="1" lang="ja-JP" altLang="en-US"/>
        </a:p>
      </dgm:t>
    </dgm:pt>
    <dgm:pt modelId="{3B10FD5D-2D8B-A14E-8DAD-1BD8AFEE6896}" type="sibTrans" cxnId="{4508BC11-1DC7-6949-82F7-2155696A7DF5}">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D727CDD3-6DF2-6544-8C9E-9321E17C8D47}" type="pres">
      <dgm:prSet presAssocID="{18EB4A1D-F0E9-AB4D-9F22-3CDF83F94B22}" presName="Name10" presStyleLbl="parChTrans1D2" presStyleIdx="1" presStyleCnt="3"/>
      <dgm:spPr/>
      <dgm:t>
        <a:bodyPr/>
        <a:lstStyle/>
        <a:p>
          <a:endParaRPr kumimoji="1" lang="ja-JP" altLang="en-US"/>
        </a:p>
      </dgm:t>
    </dgm:pt>
    <dgm:pt modelId="{A0FD5FC5-DF62-F642-BB08-046CA7A6346E}" type="pres">
      <dgm:prSet presAssocID="{B39ECE9D-D366-C14B-BE7F-6FF5397592C5}" presName="hierRoot2" presStyleCnt="0"/>
      <dgm:spPr/>
    </dgm:pt>
    <dgm:pt modelId="{6B346693-F959-D040-AC49-6090D78FFB28}" type="pres">
      <dgm:prSet presAssocID="{B39ECE9D-D366-C14B-BE7F-6FF5397592C5}" presName="composite2" presStyleCnt="0"/>
      <dgm:spPr/>
    </dgm:pt>
    <dgm:pt modelId="{6F31345C-69BC-4E45-A5D1-C6232E0C49AB}" type="pres">
      <dgm:prSet presAssocID="{B39ECE9D-D366-C14B-BE7F-6FF5397592C5}" presName="background2" presStyleLbl="node2" presStyleIdx="1" presStyleCnt="3"/>
      <dgm:spPr/>
    </dgm:pt>
    <dgm:pt modelId="{E274216E-1469-5D4C-BEBE-83F37022F60E}" type="pres">
      <dgm:prSet presAssocID="{B39ECE9D-D366-C14B-BE7F-6FF5397592C5}" presName="text2" presStyleLbl="fgAcc2" presStyleIdx="1" presStyleCnt="3">
        <dgm:presLayoutVars>
          <dgm:chPref val="3"/>
        </dgm:presLayoutVars>
      </dgm:prSet>
      <dgm:spPr/>
      <dgm:t>
        <a:bodyPr/>
        <a:lstStyle/>
        <a:p>
          <a:endParaRPr kumimoji="1" lang="ja-JP" altLang="en-US"/>
        </a:p>
      </dgm:t>
    </dgm:pt>
    <dgm:pt modelId="{151445ED-15E1-A74E-9B7C-9BD88A362108}" type="pres">
      <dgm:prSet presAssocID="{B39ECE9D-D366-C14B-BE7F-6FF5397592C5}" presName="hierChild3" presStyleCnt="0"/>
      <dgm:spPr/>
    </dgm:pt>
    <dgm:pt modelId="{48DDC07A-8850-F846-9858-08CC62A9E024}" type="pres">
      <dgm:prSet presAssocID="{33CBB7F2-B8A1-1A4A-A2B8-9FED5A814D01}" presName="Name10" presStyleLbl="parChTrans1D2" presStyleIdx="2" presStyleCnt="3"/>
      <dgm:spPr/>
      <dgm:t>
        <a:bodyPr/>
        <a:lstStyle/>
        <a:p>
          <a:endParaRPr kumimoji="1" lang="ja-JP" altLang="en-US"/>
        </a:p>
      </dgm:t>
    </dgm:pt>
    <dgm:pt modelId="{17F620FB-BB5B-FE45-BF86-C1ADEEFAE42A}" type="pres">
      <dgm:prSet presAssocID="{0E11357E-E2FF-C649-9B81-02D3B17A5FBC}" presName="hierRoot2" presStyleCnt="0"/>
      <dgm:spPr/>
    </dgm:pt>
    <dgm:pt modelId="{7ACDB0FB-9C70-6F47-8DAC-EC8AA4701842}" type="pres">
      <dgm:prSet presAssocID="{0E11357E-E2FF-C649-9B81-02D3B17A5FBC}" presName="composite2" presStyleCnt="0"/>
      <dgm:spPr/>
    </dgm:pt>
    <dgm:pt modelId="{E671EA21-1457-0544-A649-566B043295C3}" type="pres">
      <dgm:prSet presAssocID="{0E11357E-E2FF-C649-9B81-02D3B17A5FBC}" presName="background2" presStyleLbl="node2" presStyleIdx="2" presStyleCnt="3"/>
      <dgm:spPr/>
    </dgm:pt>
    <dgm:pt modelId="{BFC5A9E2-7B4C-5449-A2D0-A85D60C3628E}" type="pres">
      <dgm:prSet presAssocID="{0E11357E-E2FF-C649-9B81-02D3B17A5FBC}" presName="text2" presStyleLbl="fgAcc2" presStyleIdx="2" presStyleCnt="3">
        <dgm:presLayoutVars>
          <dgm:chPref val="3"/>
        </dgm:presLayoutVars>
      </dgm:prSet>
      <dgm:spPr/>
      <dgm:t>
        <a:bodyPr/>
        <a:lstStyle/>
        <a:p>
          <a:endParaRPr kumimoji="1" lang="ja-JP" altLang="en-US"/>
        </a:p>
      </dgm:t>
    </dgm:pt>
    <dgm:pt modelId="{F79545B2-E63A-ED44-A2F5-59C99D3123D0}" type="pres">
      <dgm:prSet presAssocID="{0E11357E-E2FF-C649-9B81-02D3B17A5FBC}" presName="hierChild3" presStyleCnt="0"/>
      <dgm:spPr/>
    </dgm:pt>
  </dgm:ptLst>
  <dgm:cxnLst>
    <dgm:cxn modelId="{D60E0C09-2D3C-AC43-9932-BBAFF029B38D}" type="presOf" srcId="{884385BB-DF63-254A-BC7B-DE1D7DF3B435}" destId="{1D795A4A-0259-6C4D-AEF3-8233477576CE}" srcOrd="0" destOrd="0" presId="urn:microsoft.com/office/officeart/2005/8/layout/hierarchy1"/>
    <dgm:cxn modelId="{A1436ECB-5764-934F-A1C6-06231C32BD4D}" type="presOf" srcId="{0E11357E-E2FF-C649-9B81-02D3B17A5FBC}" destId="{BFC5A9E2-7B4C-5449-A2D0-A85D60C3628E}" srcOrd="0" destOrd="0" presId="urn:microsoft.com/office/officeart/2005/8/layout/hierarchy1"/>
    <dgm:cxn modelId="{1B5A42E4-B1FC-6D49-8C8E-DAAFDFB0221D}" srcId="{C9BEED41-111A-264A-984E-EEE6474C202A}" destId="{0E11357E-E2FF-C649-9B81-02D3B17A5FBC}" srcOrd="2" destOrd="0" parTransId="{33CBB7F2-B8A1-1A4A-A2B8-9FED5A814D01}" sibTransId="{967B9A2E-45BE-364F-87C5-B04D30B1C0FD}"/>
    <dgm:cxn modelId="{E9D73343-0C9A-3B45-B620-F9B25215B238}" srcId="{C9BEED41-111A-264A-984E-EEE6474C202A}" destId="{884385BB-DF63-254A-BC7B-DE1D7DF3B435}" srcOrd="0" destOrd="0" parTransId="{6250D197-30C1-054D-9A6E-8C846CC83E72}" sibTransId="{68A758D0-7F5E-F14C-B9B6-5AFAED0F3382}"/>
    <dgm:cxn modelId="{D129FF5B-97E6-C242-9834-E1F06A9436EC}" srcId="{B1C8AF65-E06A-8043-8CAA-ED95990287FF}" destId="{C9BEED41-111A-264A-984E-EEE6474C202A}" srcOrd="0" destOrd="0" parTransId="{9BF875D1-30FF-C149-B065-54EBC5957506}" sibTransId="{48FE1F98-A926-4642-AF85-3094EA25CF79}"/>
    <dgm:cxn modelId="{8A50B5A3-D476-1543-9FBE-3AEEC3FA5DEE}" type="presOf" srcId="{B1C8AF65-E06A-8043-8CAA-ED95990287FF}" destId="{4A1BF78B-8397-5247-9A48-207D3E0A5D1F}" srcOrd="0" destOrd="0" presId="urn:microsoft.com/office/officeart/2005/8/layout/hierarchy1"/>
    <dgm:cxn modelId="{969FBB80-FCDF-634A-A038-7E324C640315}" type="presOf" srcId="{B39ECE9D-D366-C14B-BE7F-6FF5397592C5}" destId="{E274216E-1469-5D4C-BEBE-83F37022F60E}" srcOrd="0" destOrd="0" presId="urn:microsoft.com/office/officeart/2005/8/layout/hierarchy1"/>
    <dgm:cxn modelId="{7A85E0B2-B75F-174E-ABA1-4F20F9623F3D}" type="presOf" srcId="{18EB4A1D-F0E9-AB4D-9F22-3CDF83F94B22}" destId="{D727CDD3-6DF2-6544-8C9E-9321E17C8D47}" srcOrd="0" destOrd="0" presId="urn:microsoft.com/office/officeart/2005/8/layout/hierarchy1"/>
    <dgm:cxn modelId="{4508BC11-1DC7-6949-82F7-2155696A7DF5}" srcId="{C9BEED41-111A-264A-984E-EEE6474C202A}" destId="{B39ECE9D-D366-C14B-BE7F-6FF5397592C5}" srcOrd="1" destOrd="0" parTransId="{18EB4A1D-F0E9-AB4D-9F22-3CDF83F94B22}" sibTransId="{3B10FD5D-2D8B-A14E-8DAD-1BD8AFEE6896}"/>
    <dgm:cxn modelId="{C04099F6-64E4-3C4F-BA93-B425AF9B65E6}" type="presOf" srcId="{33CBB7F2-B8A1-1A4A-A2B8-9FED5A814D01}" destId="{48DDC07A-8850-F846-9858-08CC62A9E024}" srcOrd="0" destOrd="0" presId="urn:microsoft.com/office/officeart/2005/8/layout/hierarchy1"/>
    <dgm:cxn modelId="{F5240AED-600A-C64D-8DE0-77DA1942B93D}" type="presOf" srcId="{6250D197-30C1-054D-9A6E-8C846CC83E72}" destId="{C0F213E5-C7C3-B048-9630-1AC63D07B51A}" srcOrd="0" destOrd="0" presId="urn:microsoft.com/office/officeart/2005/8/layout/hierarchy1"/>
    <dgm:cxn modelId="{6453B6EB-C278-5945-A995-D0ECC7DC8CB4}" type="presOf" srcId="{C9BEED41-111A-264A-984E-EEE6474C202A}" destId="{4F04B79D-2E61-E444-A584-29E608087AEA}" srcOrd="0" destOrd="0" presId="urn:microsoft.com/office/officeart/2005/8/layout/hierarchy1"/>
    <dgm:cxn modelId="{73895762-24E3-5640-8793-D58635F5365B}" type="presParOf" srcId="{4A1BF78B-8397-5247-9A48-207D3E0A5D1F}" destId="{72C1CBDF-5B1F-5940-AC90-F4CB631F442B}" srcOrd="0" destOrd="0" presId="urn:microsoft.com/office/officeart/2005/8/layout/hierarchy1"/>
    <dgm:cxn modelId="{CE7F99CD-9133-BB42-9379-6F8CF0C41E52}" type="presParOf" srcId="{72C1CBDF-5B1F-5940-AC90-F4CB631F442B}" destId="{0AB7CCF8-83A8-8B4E-AE66-59EAD8556D83}" srcOrd="0" destOrd="0" presId="urn:microsoft.com/office/officeart/2005/8/layout/hierarchy1"/>
    <dgm:cxn modelId="{68F2444C-2940-9542-9D1D-84710C1AD00C}" type="presParOf" srcId="{0AB7CCF8-83A8-8B4E-AE66-59EAD8556D83}" destId="{764E3018-6C66-6D4D-89C7-BAC274ACCD38}" srcOrd="0" destOrd="0" presId="urn:microsoft.com/office/officeart/2005/8/layout/hierarchy1"/>
    <dgm:cxn modelId="{2213CB0E-472D-F54B-B2BF-9A8F7D855A51}" type="presParOf" srcId="{0AB7CCF8-83A8-8B4E-AE66-59EAD8556D83}" destId="{4F04B79D-2E61-E444-A584-29E608087AEA}" srcOrd="1" destOrd="0" presId="urn:microsoft.com/office/officeart/2005/8/layout/hierarchy1"/>
    <dgm:cxn modelId="{62AFAC17-F834-3440-8A52-26E218F9F3B5}" type="presParOf" srcId="{72C1CBDF-5B1F-5940-AC90-F4CB631F442B}" destId="{7099D795-C012-4A49-9F83-D01218D4A1B3}" srcOrd="1" destOrd="0" presId="urn:microsoft.com/office/officeart/2005/8/layout/hierarchy1"/>
    <dgm:cxn modelId="{072EE0D4-142B-6D46-B79F-62B487BEB57C}" type="presParOf" srcId="{7099D795-C012-4A49-9F83-D01218D4A1B3}" destId="{C0F213E5-C7C3-B048-9630-1AC63D07B51A}" srcOrd="0" destOrd="0" presId="urn:microsoft.com/office/officeart/2005/8/layout/hierarchy1"/>
    <dgm:cxn modelId="{1A9F9691-1E7F-5347-B73E-F15E0992DDCD}" type="presParOf" srcId="{7099D795-C012-4A49-9F83-D01218D4A1B3}" destId="{90FD5EAF-7D38-7A4D-A484-F6073503F23B}" srcOrd="1" destOrd="0" presId="urn:microsoft.com/office/officeart/2005/8/layout/hierarchy1"/>
    <dgm:cxn modelId="{9ADAFE81-1362-E048-A724-092EF92DD70C}" type="presParOf" srcId="{90FD5EAF-7D38-7A4D-A484-F6073503F23B}" destId="{0948048F-E532-3A47-BF4F-BB964BBE02F2}" srcOrd="0" destOrd="0" presId="urn:microsoft.com/office/officeart/2005/8/layout/hierarchy1"/>
    <dgm:cxn modelId="{1484B0E8-E9D6-4940-B975-224E19E9521F}" type="presParOf" srcId="{0948048F-E532-3A47-BF4F-BB964BBE02F2}" destId="{9C5EB911-C454-4C4B-BA71-AE3B2DF7FFCE}" srcOrd="0" destOrd="0" presId="urn:microsoft.com/office/officeart/2005/8/layout/hierarchy1"/>
    <dgm:cxn modelId="{F44A2FBB-CBD4-2643-89C0-26E4F60482EC}" type="presParOf" srcId="{0948048F-E532-3A47-BF4F-BB964BBE02F2}" destId="{1D795A4A-0259-6C4D-AEF3-8233477576CE}" srcOrd="1" destOrd="0" presId="urn:microsoft.com/office/officeart/2005/8/layout/hierarchy1"/>
    <dgm:cxn modelId="{DC1E6C9D-37BF-F44B-809F-A4FB7CB95479}" type="presParOf" srcId="{90FD5EAF-7D38-7A4D-A484-F6073503F23B}" destId="{F9908BAC-EF82-B04B-AD93-946846B8379A}" srcOrd="1" destOrd="0" presId="urn:microsoft.com/office/officeart/2005/8/layout/hierarchy1"/>
    <dgm:cxn modelId="{B9062AC4-1D1E-D94B-9E6F-08964A15FB5F}" type="presParOf" srcId="{7099D795-C012-4A49-9F83-D01218D4A1B3}" destId="{D727CDD3-6DF2-6544-8C9E-9321E17C8D47}" srcOrd="2" destOrd="0" presId="urn:microsoft.com/office/officeart/2005/8/layout/hierarchy1"/>
    <dgm:cxn modelId="{BA5D28E6-DBFA-1E40-8FDC-B8ED48706370}" type="presParOf" srcId="{7099D795-C012-4A49-9F83-D01218D4A1B3}" destId="{A0FD5FC5-DF62-F642-BB08-046CA7A6346E}" srcOrd="3" destOrd="0" presId="urn:microsoft.com/office/officeart/2005/8/layout/hierarchy1"/>
    <dgm:cxn modelId="{BE998D87-7B99-894D-8ABF-841773740650}" type="presParOf" srcId="{A0FD5FC5-DF62-F642-BB08-046CA7A6346E}" destId="{6B346693-F959-D040-AC49-6090D78FFB28}" srcOrd="0" destOrd="0" presId="urn:microsoft.com/office/officeart/2005/8/layout/hierarchy1"/>
    <dgm:cxn modelId="{032639AA-AE2F-3643-BD32-C1958E9A398C}" type="presParOf" srcId="{6B346693-F959-D040-AC49-6090D78FFB28}" destId="{6F31345C-69BC-4E45-A5D1-C6232E0C49AB}" srcOrd="0" destOrd="0" presId="urn:microsoft.com/office/officeart/2005/8/layout/hierarchy1"/>
    <dgm:cxn modelId="{CDBFCE37-64F3-F444-99A4-510AFD5CE52E}" type="presParOf" srcId="{6B346693-F959-D040-AC49-6090D78FFB28}" destId="{E274216E-1469-5D4C-BEBE-83F37022F60E}" srcOrd="1" destOrd="0" presId="urn:microsoft.com/office/officeart/2005/8/layout/hierarchy1"/>
    <dgm:cxn modelId="{A822C6C3-C916-9C4D-BBE5-F3F0DE011C32}" type="presParOf" srcId="{A0FD5FC5-DF62-F642-BB08-046CA7A6346E}" destId="{151445ED-15E1-A74E-9B7C-9BD88A362108}" srcOrd="1" destOrd="0" presId="urn:microsoft.com/office/officeart/2005/8/layout/hierarchy1"/>
    <dgm:cxn modelId="{1B923024-E2CC-7043-A1F5-230C27D99B48}" type="presParOf" srcId="{7099D795-C012-4A49-9F83-D01218D4A1B3}" destId="{48DDC07A-8850-F846-9858-08CC62A9E024}" srcOrd="4" destOrd="0" presId="urn:microsoft.com/office/officeart/2005/8/layout/hierarchy1"/>
    <dgm:cxn modelId="{F19B86DE-5D48-A54E-A159-EB0AB6944204}" type="presParOf" srcId="{7099D795-C012-4A49-9F83-D01218D4A1B3}" destId="{17F620FB-BB5B-FE45-BF86-C1ADEEFAE42A}" srcOrd="5" destOrd="0" presId="urn:microsoft.com/office/officeart/2005/8/layout/hierarchy1"/>
    <dgm:cxn modelId="{21C65D25-0789-C648-9B88-E20DDF9504AD}" type="presParOf" srcId="{17F620FB-BB5B-FE45-BF86-C1ADEEFAE42A}" destId="{7ACDB0FB-9C70-6F47-8DAC-EC8AA4701842}" srcOrd="0" destOrd="0" presId="urn:microsoft.com/office/officeart/2005/8/layout/hierarchy1"/>
    <dgm:cxn modelId="{4803AA4A-919A-AA42-9024-BF8EA35397B1}" type="presParOf" srcId="{7ACDB0FB-9C70-6F47-8DAC-EC8AA4701842}" destId="{E671EA21-1457-0544-A649-566B043295C3}" srcOrd="0" destOrd="0" presId="urn:microsoft.com/office/officeart/2005/8/layout/hierarchy1"/>
    <dgm:cxn modelId="{9B4E77F5-9976-E24A-9F0E-BA73D8694568}" type="presParOf" srcId="{7ACDB0FB-9C70-6F47-8DAC-EC8AA4701842}" destId="{BFC5A9E2-7B4C-5449-A2D0-A85D60C3628E}" srcOrd="1" destOrd="0" presId="urn:microsoft.com/office/officeart/2005/8/layout/hierarchy1"/>
    <dgm:cxn modelId="{3DEABA85-297E-EB48-80E5-B88BE44A97D5}" type="presParOf" srcId="{17F620FB-BB5B-FE45-BF86-C1ADEEFAE42A}" destId="{F79545B2-E63A-ED44-A2F5-59C99D3123D0}"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1C8AF65-E06A-8043-8CAA-ED95990287FF}" type="doc">
      <dgm:prSet loTypeId="urn:microsoft.com/office/officeart/2005/8/layout/hierarchy1" loCatId="" qsTypeId="urn:microsoft.com/office/officeart/2005/8/quickstyle/3D6" qsCatId="3D" csTypeId="urn:microsoft.com/office/officeart/2005/8/colors/colorful3" csCatId="colorful" phldr="1"/>
      <dgm:spPr/>
      <dgm:t>
        <a:bodyPr/>
        <a:lstStyle/>
        <a:p>
          <a:endParaRPr kumimoji="1" lang="ja-JP" altLang="en-US"/>
        </a:p>
      </dgm:t>
    </dgm:pt>
    <dgm:pt modelId="{C9BEED41-111A-264A-984E-EEE6474C202A}">
      <dgm:prSet phldrT="[テキスト]"/>
      <dgm:spPr/>
      <dgm:t>
        <a:bodyPr/>
        <a:lstStyle/>
        <a:p>
          <a:r>
            <a:rPr kumimoji="1" lang="ja-JP" altLang="en-US" dirty="0" smtClean="0"/>
            <a:t>　</a:t>
          </a:r>
          <a:endParaRPr kumimoji="1" lang="ja-JP" altLang="en-US" dirty="0"/>
        </a:p>
      </dgm:t>
    </dgm:pt>
    <dgm:pt modelId="{9BF875D1-30FF-C149-B065-54EBC5957506}" type="parTrans" cxnId="{D129FF5B-97E6-C242-9834-E1F06A9436EC}">
      <dgm:prSet/>
      <dgm:spPr/>
      <dgm:t>
        <a:bodyPr/>
        <a:lstStyle/>
        <a:p>
          <a:endParaRPr kumimoji="1" lang="ja-JP" altLang="en-US"/>
        </a:p>
      </dgm:t>
    </dgm:pt>
    <dgm:pt modelId="{48FE1F98-A926-4642-AF85-3094EA25CF79}" type="sibTrans" cxnId="{D129FF5B-97E6-C242-9834-E1F06A9436EC}">
      <dgm:prSet/>
      <dgm:spPr/>
      <dgm:t>
        <a:bodyPr/>
        <a:lstStyle/>
        <a:p>
          <a:endParaRPr kumimoji="1" lang="ja-JP" altLang="en-US"/>
        </a:p>
      </dgm:t>
    </dgm:pt>
    <dgm:pt modelId="{884385BB-DF63-254A-BC7B-DE1D7DF3B435}">
      <dgm:prSet phldrT="[テキスト]"/>
      <dgm:spPr/>
      <dgm:t>
        <a:bodyPr/>
        <a:lstStyle/>
        <a:p>
          <a:r>
            <a:rPr kumimoji="1" lang="ja-JP" altLang="en-US" dirty="0" smtClean="0"/>
            <a:t>　</a:t>
          </a:r>
          <a:endParaRPr kumimoji="1" lang="ja-JP" altLang="en-US" dirty="0"/>
        </a:p>
      </dgm:t>
    </dgm:pt>
    <dgm:pt modelId="{6250D197-30C1-054D-9A6E-8C846CC83E72}" type="parTrans" cxnId="{E9D73343-0C9A-3B45-B620-F9B25215B238}">
      <dgm:prSet/>
      <dgm:spPr/>
      <dgm:t>
        <a:bodyPr/>
        <a:lstStyle/>
        <a:p>
          <a:endParaRPr kumimoji="1" lang="ja-JP" altLang="en-US"/>
        </a:p>
      </dgm:t>
    </dgm:pt>
    <dgm:pt modelId="{68A758D0-7F5E-F14C-B9B6-5AFAED0F3382}" type="sibTrans" cxnId="{E9D73343-0C9A-3B45-B620-F9B25215B238}">
      <dgm:prSet/>
      <dgm:spPr/>
      <dgm:t>
        <a:bodyPr/>
        <a:lstStyle/>
        <a:p>
          <a:endParaRPr kumimoji="1" lang="ja-JP" altLang="en-US"/>
        </a:p>
      </dgm:t>
    </dgm:pt>
    <dgm:pt modelId="{0EE5E5C6-98F2-FF46-B8A6-B8A2DB2FB263}">
      <dgm:prSet phldrT="[テキスト]"/>
      <dgm:spPr/>
      <dgm:t>
        <a:bodyPr/>
        <a:lstStyle/>
        <a:p>
          <a:endParaRPr kumimoji="1" lang="ja-JP" altLang="en-US" dirty="0"/>
        </a:p>
      </dgm:t>
    </dgm:pt>
    <dgm:pt modelId="{FDE5276D-A341-0440-AFFB-0FF31A494436}" type="parTrans" cxnId="{8C158B6E-9B88-BE40-B6AC-29EB4E952FD1}">
      <dgm:prSet/>
      <dgm:spPr/>
      <dgm:t>
        <a:bodyPr/>
        <a:lstStyle/>
        <a:p>
          <a:endParaRPr kumimoji="1" lang="ja-JP" altLang="en-US"/>
        </a:p>
      </dgm:t>
    </dgm:pt>
    <dgm:pt modelId="{9077B0AB-AED0-3941-A061-2DEEA00C581A}" type="sibTrans" cxnId="{8C158B6E-9B88-BE40-B6AC-29EB4E952FD1}">
      <dgm:prSet/>
      <dgm:spPr/>
      <dgm:t>
        <a:bodyPr/>
        <a:lstStyle/>
        <a:p>
          <a:endParaRPr kumimoji="1" lang="ja-JP" altLang="en-US"/>
        </a:p>
      </dgm:t>
    </dgm:pt>
    <dgm:pt modelId="{652E7BF3-F793-7C4E-BA7A-F672B9D9A9F5}">
      <dgm:prSet phldrT="[テキスト]"/>
      <dgm:spPr/>
      <dgm:t>
        <a:bodyPr/>
        <a:lstStyle/>
        <a:p>
          <a:endParaRPr kumimoji="1" lang="ja-JP" altLang="en-US" dirty="0"/>
        </a:p>
      </dgm:t>
    </dgm:pt>
    <dgm:pt modelId="{028BECDE-CB22-0B4F-87C1-7D8BCF6669C7}" type="parTrans" cxnId="{16BE8002-9F13-9141-ABA2-82C892B0A342}">
      <dgm:prSet/>
      <dgm:spPr/>
      <dgm:t>
        <a:bodyPr/>
        <a:lstStyle/>
        <a:p>
          <a:endParaRPr kumimoji="1" lang="ja-JP" altLang="en-US"/>
        </a:p>
      </dgm:t>
    </dgm:pt>
    <dgm:pt modelId="{EA14E985-0EA1-5D4E-B493-143CBBD91C09}" type="sibTrans" cxnId="{16BE8002-9F13-9141-ABA2-82C892B0A342}">
      <dgm:prSet/>
      <dgm:spPr/>
      <dgm:t>
        <a:bodyPr/>
        <a:lstStyle/>
        <a:p>
          <a:endParaRPr kumimoji="1" lang="ja-JP" altLang="en-US"/>
        </a:p>
      </dgm:t>
    </dgm:pt>
    <dgm:pt modelId="{610D2A57-BC58-4E45-8CC9-065A178C4609}">
      <dgm:prSet phldrT="[テキスト]"/>
      <dgm:spPr/>
      <dgm:t>
        <a:bodyPr/>
        <a:lstStyle/>
        <a:p>
          <a:endParaRPr kumimoji="1" lang="ja-JP" altLang="en-US" dirty="0"/>
        </a:p>
      </dgm:t>
    </dgm:pt>
    <dgm:pt modelId="{16611E94-E813-EF4B-A72E-2A713458BDD8}" type="parTrans" cxnId="{59BFE2DA-FF82-594F-888B-26DF8E40A17C}">
      <dgm:prSet/>
      <dgm:spPr/>
      <dgm:t>
        <a:bodyPr/>
        <a:lstStyle/>
        <a:p>
          <a:endParaRPr kumimoji="1" lang="ja-JP" altLang="en-US"/>
        </a:p>
      </dgm:t>
    </dgm:pt>
    <dgm:pt modelId="{61E8E7A8-0BDC-FF42-BE6E-5A8670720184}" type="sibTrans" cxnId="{59BFE2DA-FF82-594F-888B-26DF8E40A17C}">
      <dgm:prSet/>
      <dgm:spPr/>
      <dgm:t>
        <a:bodyPr/>
        <a:lstStyle/>
        <a:p>
          <a:endParaRPr kumimoji="1" lang="ja-JP" altLang="en-US"/>
        </a:p>
      </dgm:t>
    </dgm:pt>
    <dgm:pt modelId="{75291EA0-FDC9-A84C-8E81-8D8ECD2C41A6}">
      <dgm:prSet phldrT="[テキスト]"/>
      <dgm:spPr/>
      <dgm:t>
        <a:bodyPr/>
        <a:lstStyle/>
        <a:p>
          <a:endParaRPr kumimoji="1" lang="ja-JP" altLang="en-US" dirty="0"/>
        </a:p>
      </dgm:t>
    </dgm:pt>
    <dgm:pt modelId="{6B2C7B10-2486-2749-824E-4ECF63F188E7}" type="parTrans" cxnId="{2B100A80-9DB4-8B4F-B5A7-A15A42981DB4}">
      <dgm:prSet/>
      <dgm:spPr/>
      <dgm:t>
        <a:bodyPr/>
        <a:lstStyle/>
        <a:p>
          <a:endParaRPr kumimoji="1" lang="ja-JP" altLang="en-US"/>
        </a:p>
      </dgm:t>
    </dgm:pt>
    <dgm:pt modelId="{8D19BF9F-B33A-0D46-88E4-B9ADD06D093C}" type="sibTrans" cxnId="{2B100A80-9DB4-8B4F-B5A7-A15A42981DB4}">
      <dgm:prSet/>
      <dgm:spPr/>
      <dgm:t>
        <a:bodyPr/>
        <a:lstStyle/>
        <a:p>
          <a:endParaRPr kumimoji="1" lang="ja-JP" altLang="en-US"/>
        </a:p>
      </dgm:t>
    </dgm:pt>
    <dgm:pt modelId="{739843C2-1205-8947-A10D-693A73A80382}">
      <dgm:prSet phldrT="[テキスト]"/>
      <dgm:spPr/>
      <dgm:t>
        <a:bodyPr/>
        <a:lstStyle/>
        <a:p>
          <a:endParaRPr kumimoji="1" lang="ja-JP" altLang="en-US" dirty="0"/>
        </a:p>
      </dgm:t>
    </dgm:pt>
    <dgm:pt modelId="{5BE74CE3-AC9D-404C-AB8C-688C58CBE2B0}" type="parTrans" cxnId="{EE0B06E4-A666-8E4C-9E93-61F3AFA9790E}">
      <dgm:prSet/>
      <dgm:spPr/>
      <dgm:t>
        <a:bodyPr/>
        <a:lstStyle/>
        <a:p>
          <a:endParaRPr kumimoji="1" lang="ja-JP" altLang="en-US"/>
        </a:p>
      </dgm:t>
    </dgm:pt>
    <dgm:pt modelId="{EDC02564-4150-DD4F-8985-8A99F00F6DE4}" type="sibTrans" cxnId="{EE0B06E4-A666-8E4C-9E93-61F3AFA9790E}">
      <dgm:prSet/>
      <dgm:spPr/>
      <dgm:t>
        <a:bodyPr/>
        <a:lstStyle/>
        <a:p>
          <a:endParaRPr kumimoji="1" lang="ja-JP" altLang="en-US"/>
        </a:p>
      </dgm:t>
    </dgm:pt>
    <dgm:pt modelId="{1DE0C72F-044E-5B43-97BF-EB100DF75DDC}">
      <dgm:prSet phldrT="[テキスト]"/>
      <dgm:spPr/>
      <dgm:t>
        <a:bodyPr/>
        <a:lstStyle/>
        <a:p>
          <a:endParaRPr kumimoji="1" lang="ja-JP" altLang="en-US" dirty="0"/>
        </a:p>
      </dgm:t>
    </dgm:pt>
    <dgm:pt modelId="{30AC8B80-5DA3-F341-85E9-25000439D5C8}" type="parTrans" cxnId="{00CCF422-C0F4-EA4B-9936-A7DDB681246A}">
      <dgm:prSet/>
      <dgm:spPr/>
      <dgm:t>
        <a:bodyPr/>
        <a:lstStyle/>
        <a:p>
          <a:endParaRPr kumimoji="1" lang="ja-JP" altLang="en-US"/>
        </a:p>
      </dgm:t>
    </dgm:pt>
    <dgm:pt modelId="{51C1C693-F139-1649-A541-2F2BC8670496}" type="sibTrans" cxnId="{00CCF422-C0F4-EA4B-9936-A7DDB681246A}">
      <dgm:prSet/>
      <dgm:spPr/>
      <dgm:t>
        <a:bodyPr/>
        <a:lstStyle/>
        <a:p>
          <a:endParaRPr kumimoji="1" lang="ja-JP" altLang="en-US"/>
        </a:p>
      </dgm:t>
    </dgm:pt>
    <dgm:pt modelId="{7BABA94F-3B88-5845-BE88-1043EEE9DDE1}">
      <dgm:prSet phldrT="[テキスト]"/>
      <dgm:spPr/>
      <dgm:t>
        <a:bodyPr/>
        <a:lstStyle/>
        <a:p>
          <a:endParaRPr kumimoji="1" lang="ja-JP" altLang="en-US" dirty="0"/>
        </a:p>
      </dgm:t>
    </dgm:pt>
    <dgm:pt modelId="{F5804185-AEA8-0C45-8308-5BFE90C0261F}" type="parTrans" cxnId="{5D81E09B-294D-8C41-B287-157A560C80A5}">
      <dgm:prSet/>
      <dgm:spPr/>
      <dgm:t>
        <a:bodyPr/>
        <a:lstStyle/>
        <a:p>
          <a:endParaRPr kumimoji="1" lang="ja-JP" altLang="en-US"/>
        </a:p>
      </dgm:t>
    </dgm:pt>
    <dgm:pt modelId="{1195D9FE-4E87-7E42-8822-38DCA7253819}" type="sibTrans" cxnId="{5D81E09B-294D-8C41-B287-157A560C80A5}">
      <dgm:prSet/>
      <dgm:spPr/>
      <dgm:t>
        <a:bodyPr/>
        <a:lstStyle/>
        <a:p>
          <a:endParaRPr kumimoji="1" lang="ja-JP" altLang="en-US"/>
        </a:p>
      </dgm:t>
    </dgm:pt>
    <dgm:pt modelId="{34DCBFAB-429A-564F-ACD2-F7F3A81D4A42}">
      <dgm:prSet phldrT="[テキスト]"/>
      <dgm:spPr/>
      <dgm:t>
        <a:bodyPr/>
        <a:lstStyle/>
        <a:p>
          <a:endParaRPr kumimoji="1" lang="ja-JP" altLang="en-US" dirty="0"/>
        </a:p>
      </dgm:t>
    </dgm:pt>
    <dgm:pt modelId="{F147D81D-7D50-CD4E-8372-88F67B9C0CF6}" type="parTrans" cxnId="{FE6E5D1F-8E6C-FD4F-9A74-65EA60FF8AAA}">
      <dgm:prSet/>
      <dgm:spPr/>
      <dgm:t>
        <a:bodyPr/>
        <a:lstStyle/>
        <a:p>
          <a:endParaRPr kumimoji="1" lang="ja-JP" altLang="en-US"/>
        </a:p>
      </dgm:t>
    </dgm:pt>
    <dgm:pt modelId="{EFFF68FB-07EE-D341-B3C6-B21F193B2564}" type="sibTrans" cxnId="{FE6E5D1F-8E6C-FD4F-9A74-65EA60FF8AAA}">
      <dgm:prSet/>
      <dgm:spPr/>
      <dgm:t>
        <a:bodyPr/>
        <a:lstStyle/>
        <a:p>
          <a:endParaRPr kumimoji="1" lang="ja-JP" altLang="en-US"/>
        </a:p>
      </dgm:t>
    </dgm:pt>
    <dgm:pt modelId="{4A1BF78B-8397-5247-9A48-207D3E0A5D1F}" type="pres">
      <dgm:prSet presAssocID="{B1C8AF65-E06A-8043-8CAA-ED95990287FF}" presName="hierChild1" presStyleCnt="0">
        <dgm:presLayoutVars>
          <dgm:chPref val="1"/>
          <dgm:dir/>
          <dgm:animOne val="branch"/>
          <dgm:animLvl val="lvl"/>
          <dgm:resizeHandles/>
        </dgm:presLayoutVars>
      </dgm:prSet>
      <dgm:spPr/>
      <dgm:t>
        <a:bodyPr/>
        <a:lstStyle/>
        <a:p>
          <a:endParaRPr kumimoji="1" lang="ja-JP" altLang="en-US"/>
        </a:p>
      </dgm:t>
    </dgm:pt>
    <dgm:pt modelId="{72C1CBDF-5B1F-5940-AC90-F4CB631F442B}" type="pres">
      <dgm:prSet presAssocID="{C9BEED41-111A-264A-984E-EEE6474C202A}" presName="hierRoot1" presStyleCnt="0"/>
      <dgm:spPr/>
    </dgm:pt>
    <dgm:pt modelId="{0AB7CCF8-83A8-8B4E-AE66-59EAD8556D83}" type="pres">
      <dgm:prSet presAssocID="{C9BEED41-111A-264A-984E-EEE6474C202A}" presName="composite" presStyleCnt="0"/>
      <dgm:spPr/>
    </dgm:pt>
    <dgm:pt modelId="{764E3018-6C66-6D4D-89C7-BAC274ACCD38}" type="pres">
      <dgm:prSet presAssocID="{C9BEED41-111A-264A-984E-EEE6474C202A}" presName="background" presStyleLbl="node0" presStyleIdx="0" presStyleCnt="1"/>
      <dgm:spPr/>
    </dgm:pt>
    <dgm:pt modelId="{4F04B79D-2E61-E444-A584-29E608087AEA}" type="pres">
      <dgm:prSet presAssocID="{C9BEED41-111A-264A-984E-EEE6474C202A}" presName="text" presStyleLbl="fgAcc0" presStyleIdx="0" presStyleCnt="1">
        <dgm:presLayoutVars>
          <dgm:chPref val="3"/>
        </dgm:presLayoutVars>
      </dgm:prSet>
      <dgm:spPr/>
      <dgm:t>
        <a:bodyPr/>
        <a:lstStyle/>
        <a:p>
          <a:endParaRPr kumimoji="1" lang="ja-JP" altLang="en-US"/>
        </a:p>
      </dgm:t>
    </dgm:pt>
    <dgm:pt modelId="{7099D795-C012-4A49-9F83-D01218D4A1B3}" type="pres">
      <dgm:prSet presAssocID="{C9BEED41-111A-264A-984E-EEE6474C202A}" presName="hierChild2" presStyleCnt="0"/>
      <dgm:spPr/>
    </dgm:pt>
    <dgm:pt modelId="{C0F213E5-C7C3-B048-9630-1AC63D07B51A}" type="pres">
      <dgm:prSet presAssocID="{6250D197-30C1-054D-9A6E-8C846CC83E72}" presName="Name10" presStyleLbl="parChTrans1D2" presStyleIdx="0" presStyleCnt="3"/>
      <dgm:spPr/>
      <dgm:t>
        <a:bodyPr/>
        <a:lstStyle/>
        <a:p>
          <a:endParaRPr kumimoji="1" lang="ja-JP" altLang="en-US"/>
        </a:p>
      </dgm:t>
    </dgm:pt>
    <dgm:pt modelId="{90FD5EAF-7D38-7A4D-A484-F6073503F23B}" type="pres">
      <dgm:prSet presAssocID="{884385BB-DF63-254A-BC7B-DE1D7DF3B435}" presName="hierRoot2" presStyleCnt="0"/>
      <dgm:spPr/>
    </dgm:pt>
    <dgm:pt modelId="{0948048F-E532-3A47-BF4F-BB964BBE02F2}" type="pres">
      <dgm:prSet presAssocID="{884385BB-DF63-254A-BC7B-DE1D7DF3B435}" presName="composite2" presStyleCnt="0"/>
      <dgm:spPr/>
    </dgm:pt>
    <dgm:pt modelId="{9C5EB911-C454-4C4B-BA71-AE3B2DF7FFCE}" type="pres">
      <dgm:prSet presAssocID="{884385BB-DF63-254A-BC7B-DE1D7DF3B435}" presName="background2" presStyleLbl="node2" presStyleIdx="0" presStyleCnt="3"/>
      <dgm:spPr/>
    </dgm:pt>
    <dgm:pt modelId="{1D795A4A-0259-6C4D-AEF3-8233477576CE}" type="pres">
      <dgm:prSet presAssocID="{884385BB-DF63-254A-BC7B-DE1D7DF3B435}" presName="text2" presStyleLbl="fgAcc2" presStyleIdx="0" presStyleCnt="3">
        <dgm:presLayoutVars>
          <dgm:chPref val="3"/>
        </dgm:presLayoutVars>
      </dgm:prSet>
      <dgm:spPr/>
      <dgm:t>
        <a:bodyPr/>
        <a:lstStyle/>
        <a:p>
          <a:endParaRPr kumimoji="1" lang="ja-JP" altLang="en-US"/>
        </a:p>
      </dgm:t>
    </dgm:pt>
    <dgm:pt modelId="{F9908BAC-EF82-B04B-AD93-946846B8379A}" type="pres">
      <dgm:prSet presAssocID="{884385BB-DF63-254A-BC7B-DE1D7DF3B435}" presName="hierChild3" presStyleCnt="0"/>
      <dgm:spPr/>
    </dgm:pt>
    <dgm:pt modelId="{11112087-DDE6-B040-839B-25705DF8BC6A}" type="pres">
      <dgm:prSet presAssocID="{028BECDE-CB22-0B4F-87C1-7D8BCF6669C7}" presName="Name17" presStyleLbl="parChTrans1D3" presStyleIdx="0" presStyleCnt="6"/>
      <dgm:spPr/>
      <dgm:t>
        <a:bodyPr/>
        <a:lstStyle/>
        <a:p>
          <a:endParaRPr kumimoji="1" lang="ja-JP" altLang="en-US"/>
        </a:p>
      </dgm:t>
    </dgm:pt>
    <dgm:pt modelId="{865A0519-A093-D640-BB79-12298A3D9C86}" type="pres">
      <dgm:prSet presAssocID="{652E7BF3-F793-7C4E-BA7A-F672B9D9A9F5}" presName="hierRoot3" presStyleCnt="0"/>
      <dgm:spPr/>
    </dgm:pt>
    <dgm:pt modelId="{BE4947EE-357D-0E4B-AC67-0B47F44362D6}" type="pres">
      <dgm:prSet presAssocID="{652E7BF3-F793-7C4E-BA7A-F672B9D9A9F5}" presName="composite3" presStyleCnt="0"/>
      <dgm:spPr/>
    </dgm:pt>
    <dgm:pt modelId="{B3FC2699-D08C-8140-80B3-723732DC6B73}" type="pres">
      <dgm:prSet presAssocID="{652E7BF3-F793-7C4E-BA7A-F672B9D9A9F5}" presName="background3" presStyleLbl="node3" presStyleIdx="0" presStyleCnt="6"/>
      <dgm:spPr/>
    </dgm:pt>
    <dgm:pt modelId="{C1280613-E2A2-CF47-9BE0-F74C40B0E987}" type="pres">
      <dgm:prSet presAssocID="{652E7BF3-F793-7C4E-BA7A-F672B9D9A9F5}" presName="text3" presStyleLbl="fgAcc3" presStyleIdx="0" presStyleCnt="6">
        <dgm:presLayoutVars>
          <dgm:chPref val="3"/>
        </dgm:presLayoutVars>
      </dgm:prSet>
      <dgm:spPr/>
      <dgm:t>
        <a:bodyPr/>
        <a:lstStyle/>
        <a:p>
          <a:endParaRPr kumimoji="1" lang="ja-JP" altLang="en-US"/>
        </a:p>
      </dgm:t>
    </dgm:pt>
    <dgm:pt modelId="{C463D82F-19B1-4D41-A19E-83B2A5AFAFAC}" type="pres">
      <dgm:prSet presAssocID="{652E7BF3-F793-7C4E-BA7A-F672B9D9A9F5}" presName="hierChild4" presStyleCnt="0"/>
      <dgm:spPr/>
    </dgm:pt>
    <dgm:pt modelId="{41D01198-0532-4547-BF61-28DF60A72740}" type="pres">
      <dgm:prSet presAssocID="{FDE5276D-A341-0440-AFFB-0FF31A494436}" presName="Name17" presStyleLbl="parChTrans1D3" presStyleIdx="1" presStyleCnt="6"/>
      <dgm:spPr/>
      <dgm:t>
        <a:bodyPr/>
        <a:lstStyle/>
        <a:p>
          <a:endParaRPr kumimoji="1" lang="ja-JP" altLang="en-US"/>
        </a:p>
      </dgm:t>
    </dgm:pt>
    <dgm:pt modelId="{81A2D5A3-2006-6B41-8ABE-F54338D2C6E9}" type="pres">
      <dgm:prSet presAssocID="{0EE5E5C6-98F2-FF46-B8A6-B8A2DB2FB263}" presName="hierRoot3" presStyleCnt="0"/>
      <dgm:spPr/>
    </dgm:pt>
    <dgm:pt modelId="{D7DD9F1D-1836-7147-8B09-A5347F04BCA2}" type="pres">
      <dgm:prSet presAssocID="{0EE5E5C6-98F2-FF46-B8A6-B8A2DB2FB263}" presName="composite3" presStyleCnt="0"/>
      <dgm:spPr/>
    </dgm:pt>
    <dgm:pt modelId="{A1118A2D-0DC0-D343-9107-4F332EDFA5E2}" type="pres">
      <dgm:prSet presAssocID="{0EE5E5C6-98F2-FF46-B8A6-B8A2DB2FB263}" presName="background3" presStyleLbl="node3" presStyleIdx="1" presStyleCnt="6"/>
      <dgm:spPr/>
    </dgm:pt>
    <dgm:pt modelId="{8BF64CBF-EB22-4740-AC12-49A3439464F4}" type="pres">
      <dgm:prSet presAssocID="{0EE5E5C6-98F2-FF46-B8A6-B8A2DB2FB263}" presName="text3" presStyleLbl="fgAcc3" presStyleIdx="1" presStyleCnt="6">
        <dgm:presLayoutVars>
          <dgm:chPref val="3"/>
        </dgm:presLayoutVars>
      </dgm:prSet>
      <dgm:spPr/>
      <dgm:t>
        <a:bodyPr/>
        <a:lstStyle/>
        <a:p>
          <a:endParaRPr kumimoji="1" lang="ja-JP" altLang="en-US"/>
        </a:p>
      </dgm:t>
    </dgm:pt>
    <dgm:pt modelId="{B000D16D-EDF4-B542-9E52-B812C0237EEC}" type="pres">
      <dgm:prSet presAssocID="{0EE5E5C6-98F2-FF46-B8A6-B8A2DB2FB263}" presName="hierChild4" presStyleCnt="0"/>
      <dgm:spPr/>
    </dgm:pt>
    <dgm:pt modelId="{90709758-67C6-F741-A244-E4A48F8590FD}" type="pres">
      <dgm:prSet presAssocID="{16611E94-E813-EF4B-A72E-2A713458BDD8}" presName="Name10" presStyleLbl="parChTrans1D2" presStyleIdx="1" presStyleCnt="3"/>
      <dgm:spPr/>
      <dgm:t>
        <a:bodyPr/>
        <a:lstStyle/>
        <a:p>
          <a:endParaRPr kumimoji="1" lang="ja-JP" altLang="en-US"/>
        </a:p>
      </dgm:t>
    </dgm:pt>
    <dgm:pt modelId="{207D04DB-580B-7A4D-9867-9024222360AC}" type="pres">
      <dgm:prSet presAssocID="{610D2A57-BC58-4E45-8CC9-065A178C4609}" presName="hierRoot2" presStyleCnt="0"/>
      <dgm:spPr/>
    </dgm:pt>
    <dgm:pt modelId="{24E8B711-CBBC-BF4B-85FF-DE9E92736E4F}" type="pres">
      <dgm:prSet presAssocID="{610D2A57-BC58-4E45-8CC9-065A178C4609}" presName="composite2" presStyleCnt="0"/>
      <dgm:spPr/>
    </dgm:pt>
    <dgm:pt modelId="{C61B199C-8762-0A45-85AB-CBCC41EFC600}" type="pres">
      <dgm:prSet presAssocID="{610D2A57-BC58-4E45-8CC9-065A178C4609}" presName="background2" presStyleLbl="node2" presStyleIdx="1" presStyleCnt="3"/>
      <dgm:spPr/>
    </dgm:pt>
    <dgm:pt modelId="{E1094566-3EAF-EA4C-84AA-5819C9756AC0}" type="pres">
      <dgm:prSet presAssocID="{610D2A57-BC58-4E45-8CC9-065A178C4609}" presName="text2" presStyleLbl="fgAcc2" presStyleIdx="1" presStyleCnt="3">
        <dgm:presLayoutVars>
          <dgm:chPref val="3"/>
        </dgm:presLayoutVars>
      </dgm:prSet>
      <dgm:spPr/>
      <dgm:t>
        <a:bodyPr/>
        <a:lstStyle/>
        <a:p>
          <a:endParaRPr kumimoji="1" lang="ja-JP" altLang="en-US"/>
        </a:p>
      </dgm:t>
    </dgm:pt>
    <dgm:pt modelId="{F2534345-29F2-7443-8D64-A16DEF8A6B2F}" type="pres">
      <dgm:prSet presAssocID="{610D2A57-BC58-4E45-8CC9-065A178C4609}" presName="hierChild3" presStyleCnt="0"/>
      <dgm:spPr/>
    </dgm:pt>
    <dgm:pt modelId="{5E689400-6392-C34C-9EE3-2BE7052EE8BD}" type="pres">
      <dgm:prSet presAssocID="{30AC8B80-5DA3-F341-85E9-25000439D5C8}" presName="Name17" presStyleLbl="parChTrans1D3" presStyleIdx="2" presStyleCnt="6"/>
      <dgm:spPr/>
      <dgm:t>
        <a:bodyPr/>
        <a:lstStyle/>
        <a:p>
          <a:endParaRPr kumimoji="1" lang="ja-JP" altLang="en-US"/>
        </a:p>
      </dgm:t>
    </dgm:pt>
    <dgm:pt modelId="{D078E1A1-C7E5-5F42-A7A0-E7398FDF9CDA}" type="pres">
      <dgm:prSet presAssocID="{1DE0C72F-044E-5B43-97BF-EB100DF75DDC}" presName="hierRoot3" presStyleCnt="0"/>
      <dgm:spPr/>
    </dgm:pt>
    <dgm:pt modelId="{BAB0C95B-164C-F542-B57F-49C225990987}" type="pres">
      <dgm:prSet presAssocID="{1DE0C72F-044E-5B43-97BF-EB100DF75DDC}" presName="composite3" presStyleCnt="0"/>
      <dgm:spPr/>
    </dgm:pt>
    <dgm:pt modelId="{AAF8CB1B-D133-C144-A9E9-7477B070B38B}" type="pres">
      <dgm:prSet presAssocID="{1DE0C72F-044E-5B43-97BF-EB100DF75DDC}" presName="background3" presStyleLbl="node3" presStyleIdx="2" presStyleCnt="6"/>
      <dgm:spPr/>
    </dgm:pt>
    <dgm:pt modelId="{4EBD9872-CBBB-1D4D-818A-2EBC726A5CF3}" type="pres">
      <dgm:prSet presAssocID="{1DE0C72F-044E-5B43-97BF-EB100DF75DDC}" presName="text3" presStyleLbl="fgAcc3" presStyleIdx="2" presStyleCnt="6">
        <dgm:presLayoutVars>
          <dgm:chPref val="3"/>
        </dgm:presLayoutVars>
      </dgm:prSet>
      <dgm:spPr/>
      <dgm:t>
        <a:bodyPr/>
        <a:lstStyle/>
        <a:p>
          <a:endParaRPr kumimoji="1" lang="ja-JP" altLang="en-US"/>
        </a:p>
      </dgm:t>
    </dgm:pt>
    <dgm:pt modelId="{6CEC6BB0-6984-1E43-8CF9-6EE43D073C42}" type="pres">
      <dgm:prSet presAssocID="{1DE0C72F-044E-5B43-97BF-EB100DF75DDC}" presName="hierChild4" presStyleCnt="0"/>
      <dgm:spPr/>
    </dgm:pt>
    <dgm:pt modelId="{0C786DCD-5F36-7F46-81F5-557AAE0D4D84}" type="pres">
      <dgm:prSet presAssocID="{F5804185-AEA8-0C45-8308-5BFE90C0261F}" presName="Name17" presStyleLbl="parChTrans1D3" presStyleIdx="3" presStyleCnt="6"/>
      <dgm:spPr/>
      <dgm:t>
        <a:bodyPr/>
        <a:lstStyle/>
        <a:p>
          <a:endParaRPr kumimoji="1" lang="ja-JP" altLang="en-US"/>
        </a:p>
      </dgm:t>
    </dgm:pt>
    <dgm:pt modelId="{104B83A4-55ED-F945-A2E9-382C359A909C}" type="pres">
      <dgm:prSet presAssocID="{7BABA94F-3B88-5845-BE88-1043EEE9DDE1}" presName="hierRoot3" presStyleCnt="0"/>
      <dgm:spPr/>
    </dgm:pt>
    <dgm:pt modelId="{EA4E181F-E821-3F4B-8CF0-E4490A82727B}" type="pres">
      <dgm:prSet presAssocID="{7BABA94F-3B88-5845-BE88-1043EEE9DDE1}" presName="composite3" presStyleCnt="0"/>
      <dgm:spPr/>
    </dgm:pt>
    <dgm:pt modelId="{7035B993-B549-5049-B0E8-4AF404A38FCE}" type="pres">
      <dgm:prSet presAssocID="{7BABA94F-3B88-5845-BE88-1043EEE9DDE1}" presName="background3" presStyleLbl="node3" presStyleIdx="3" presStyleCnt="6"/>
      <dgm:spPr/>
    </dgm:pt>
    <dgm:pt modelId="{86CD1AAC-1201-B945-A0F5-9B1D4E17B982}" type="pres">
      <dgm:prSet presAssocID="{7BABA94F-3B88-5845-BE88-1043EEE9DDE1}" presName="text3" presStyleLbl="fgAcc3" presStyleIdx="3" presStyleCnt="6">
        <dgm:presLayoutVars>
          <dgm:chPref val="3"/>
        </dgm:presLayoutVars>
      </dgm:prSet>
      <dgm:spPr/>
      <dgm:t>
        <a:bodyPr/>
        <a:lstStyle/>
        <a:p>
          <a:endParaRPr kumimoji="1" lang="ja-JP" altLang="en-US"/>
        </a:p>
      </dgm:t>
    </dgm:pt>
    <dgm:pt modelId="{8A0A80AF-24CC-4D44-92A5-B250AEB1B0DA}" type="pres">
      <dgm:prSet presAssocID="{7BABA94F-3B88-5845-BE88-1043EEE9DDE1}" presName="hierChild4" presStyleCnt="0"/>
      <dgm:spPr/>
    </dgm:pt>
    <dgm:pt modelId="{BEE9136D-50E8-554A-A487-CEA79A0804F8}" type="pres">
      <dgm:prSet presAssocID="{F147D81D-7D50-CD4E-8372-88F67B9C0CF6}" presName="Name17" presStyleLbl="parChTrans1D3" presStyleIdx="4" presStyleCnt="6"/>
      <dgm:spPr/>
      <dgm:t>
        <a:bodyPr/>
        <a:lstStyle/>
        <a:p>
          <a:endParaRPr kumimoji="1" lang="ja-JP" altLang="en-US"/>
        </a:p>
      </dgm:t>
    </dgm:pt>
    <dgm:pt modelId="{C245F9E9-7740-404B-BCFF-D30FD7D4D846}" type="pres">
      <dgm:prSet presAssocID="{34DCBFAB-429A-564F-ACD2-F7F3A81D4A42}" presName="hierRoot3" presStyleCnt="0"/>
      <dgm:spPr/>
    </dgm:pt>
    <dgm:pt modelId="{0EBF76E7-E61A-E341-BFED-1C760EE67AD6}" type="pres">
      <dgm:prSet presAssocID="{34DCBFAB-429A-564F-ACD2-F7F3A81D4A42}" presName="composite3" presStyleCnt="0"/>
      <dgm:spPr/>
    </dgm:pt>
    <dgm:pt modelId="{9045D350-AF3E-994E-A093-E8C4EC755E31}" type="pres">
      <dgm:prSet presAssocID="{34DCBFAB-429A-564F-ACD2-F7F3A81D4A42}" presName="background3" presStyleLbl="node3" presStyleIdx="4" presStyleCnt="6"/>
      <dgm:spPr/>
    </dgm:pt>
    <dgm:pt modelId="{BFA83758-A6E8-4340-8650-85104C27C048}" type="pres">
      <dgm:prSet presAssocID="{34DCBFAB-429A-564F-ACD2-F7F3A81D4A42}" presName="text3" presStyleLbl="fgAcc3" presStyleIdx="4" presStyleCnt="6">
        <dgm:presLayoutVars>
          <dgm:chPref val="3"/>
        </dgm:presLayoutVars>
      </dgm:prSet>
      <dgm:spPr/>
      <dgm:t>
        <a:bodyPr/>
        <a:lstStyle/>
        <a:p>
          <a:endParaRPr kumimoji="1" lang="ja-JP" altLang="en-US"/>
        </a:p>
      </dgm:t>
    </dgm:pt>
    <dgm:pt modelId="{9AB8B069-098E-0C4A-82F2-5580F226657A}" type="pres">
      <dgm:prSet presAssocID="{34DCBFAB-429A-564F-ACD2-F7F3A81D4A42}" presName="hierChild4" presStyleCnt="0"/>
      <dgm:spPr/>
    </dgm:pt>
    <dgm:pt modelId="{5E6F8342-0C42-CB49-AB86-9C2409CD562A}" type="pres">
      <dgm:prSet presAssocID="{6B2C7B10-2486-2749-824E-4ECF63F188E7}" presName="Name17" presStyleLbl="parChTrans1D3" presStyleIdx="5" presStyleCnt="6"/>
      <dgm:spPr/>
      <dgm:t>
        <a:bodyPr/>
        <a:lstStyle/>
        <a:p>
          <a:endParaRPr kumimoji="1" lang="ja-JP" altLang="en-US"/>
        </a:p>
      </dgm:t>
    </dgm:pt>
    <dgm:pt modelId="{905AFEE1-3E92-A54A-9B84-6D898062332D}" type="pres">
      <dgm:prSet presAssocID="{75291EA0-FDC9-A84C-8E81-8D8ECD2C41A6}" presName="hierRoot3" presStyleCnt="0"/>
      <dgm:spPr/>
    </dgm:pt>
    <dgm:pt modelId="{B2358CFE-9CA4-E54E-A205-97AB00DB7CFC}" type="pres">
      <dgm:prSet presAssocID="{75291EA0-FDC9-A84C-8E81-8D8ECD2C41A6}" presName="composite3" presStyleCnt="0"/>
      <dgm:spPr/>
    </dgm:pt>
    <dgm:pt modelId="{AA59C626-0958-8D4C-8CF1-716DC1CCC141}" type="pres">
      <dgm:prSet presAssocID="{75291EA0-FDC9-A84C-8E81-8D8ECD2C41A6}" presName="background3" presStyleLbl="node3" presStyleIdx="5" presStyleCnt="6"/>
      <dgm:spPr/>
    </dgm:pt>
    <dgm:pt modelId="{6EA24521-7529-2B49-8F59-324D62183B0B}" type="pres">
      <dgm:prSet presAssocID="{75291EA0-FDC9-A84C-8E81-8D8ECD2C41A6}" presName="text3" presStyleLbl="fgAcc3" presStyleIdx="5" presStyleCnt="6">
        <dgm:presLayoutVars>
          <dgm:chPref val="3"/>
        </dgm:presLayoutVars>
      </dgm:prSet>
      <dgm:spPr/>
      <dgm:t>
        <a:bodyPr/>
        <a:lstStyle/>
        <a:p>
          <a:endParaRPr kumimoji="1" lang="ja-JP" altLang="en-US"/>
        </a:p>
      </dgm:t>
    </dgm:pt>
    <dgm:pt modelId="{098E032B-E9C6-F448-805D-8C0BD9D9D7DC}" type="pres">
      <dgm:prSet presAssocID="{75291EA0-FDC9-A84C-8E81-8D8ECD2C41A6}" presName="hierChild4" presStyleCnt="0"/>
      <dgm:spPr/>
    </dgm:pt>
    <dgm:pt modelId="{E7AAC2C1-C051-8746-95D9-DD64A6ADE916}" type="pres">
      <dgm:prSet presAssocID="{5BE74CE3-AC9D-404C-AB8C-688C58CBE2B0}" presName="Name10" presStyleLbl="parChTrans1D2" presStyleIdx="2" presStyleCnt="3"/>
      <dgm:spPr/>
      <dgm:t>
        <a:bodyPr/>
        <a:lstStyle/>
        <a:p>
          <a:endParaRPr kumimoji="1" lang="ja-JP" altLang="en-US"/>
        </a:p>
      </dgm:t>
    </dgm:pt>
    <dgm:pt modelId="{94D4F9B8-891B-3B4B-8D57-45D845CE76D0}" type="pres">
      <dgm:prSet presAssocID="{739843C2-1205-8947-A10D-693A73A80382}" presName="hierRoot2" presStyleCnt="0"/>
      <dgm:spPr/>
    </dgm:pt>
    <dgm:pt modelId="{CFDB307C-AC23-D447-BF72-93C782E3389D}" type="pres">
      <dgm:prSet presAssocID="{739843C2-1205-8947-A10D-693A73A80382}" presName="composite2" presStyleCnt="0"/>
      <dgm:spPr/>
    </dgm:pt>
    <dgm:pt modelId="{1FBCC944-16AD-C941-A8DE-CDB121664CC2}" type="pres">
      <dgm:prSet presAssocID="{739843C2-1205-8947-A10D-693A73A80382}" presName="background2" presStyleLbl="node2" presStyleIdx="2" presStyleCnt="3"/>
      <dgm:spPr/>
    </dgm:pt>
    <dgm:pt modelId="{D5313FD4-D7D4-7A45-AADB-665DBE19C843}" type="pres">
      <dgm:prSet presAssocID="{739843C2-1205-8947-A10D-693A73A80382}" presName="text2" presStyleLbl="fgAcc2" presStyleIdx="2" presStyleCnt="3">
        <dgm:presLayoutVars>
          <dgm:chPref val="3"/>
        </dgm:presLayoutVars>
      </dgm:prSet>
      <dgm:spPr/>
      <dgm:t>
        <a:bodyPr/>
        <a:lstStyle/>
        <a:p>
          <a:endParaRPr kumimoji="1" lang="ja-JP" altLang="en-US"/>
        </a:p>
      </dgm:t>
    </dgm:pt>
    <dgm:pt modelId="{D7AD2919-7979-0E4E-953F-B72003FB4F43}" type="pres">
      <dgm:prSet presAssocID="{739843C2-1205-8947-A10D-693A73A80382}" presName="hierChild3" presStyleCnt="0"/>
      <dgm:spPr/>
    </dgm:pt>
  </dgm:ptLst>
  <dgm:cxnLst>
    <dgm:cxn modelId="{9726A0FC-3897-3F4A-8DB4-CF08560D767F}" type="presOf" srcId="{7BABA94F-3B88-5845-BE88-1043EEE9DDE1}" destId="{86CD1AAC-1201-B945-A0F5-9B1D4E17B982}" srcOrd="0" destOrd="0" presId="urn:microsoft.com/office/officeart/2005/8/layout/hierarchy1"/>
    <dgm:cxn modelId="{9DAD583C-A4EE-6345-80BA-B8E390866C19}" type="presOf" srcId="{34DCBFAB-429A-564F-ACD2-F7F3A81D4A42}" destId="{BFA83758-A6E8-4340-8650-85104C27C048}" srcOrd="0" destOrd="0" presId="urn:microsoft.com/office/officeart/2005/8/layout/hierarchy1"/>
    <dgm:cxn modelId="{4EC21200-9002-7843-B1CD-364BAD033978}" type="presOf" srcId="{6B2C7B10-2486-2749-824E-4ECF63F188E7}" destId="{5E6F8342-0C42-CB49-AB86-9C2409CD562A}" srcOrd="0" destOrd="0" presId="urn:microsoft.com/office/officeart/2005/8/layout/hierarchy1"/>
    <dgm:cxn modelId="{E9D73343-0C9A-3B45-B620-F9B25215B238}" srcId="{C9BEED41-111A-264A-984E-EEE6474C202A}" destId="{884385BB-DF63-254A-BC7B-DE1D7DF3B435}" srcOrd="0" destOrd="0" parTransId="{6250D197-30C1-054D-9A6E-8C846CC83E72}" sibTransId="{68A758D0-7F5E-F14C-B9B6-5AFAED0F3382}"/>
    <dgm:cxn modelId="{D129FF5B-97E6-C242-9834-E1F06A9436EC}" srcId="{B1C8AF65-E06A-8043-8CAA-ED95990287FF}" destId="{C9BEED41-111A-264A-984E-EEE6474C202A}" srcOrd="0" destOrd="0" parTransId="{9BF875D1-30FF-C149-B065-54EBC5957506}" sibTransId="{48FE1F98-A926-4642-AF85-3094EA25CF79}"/>
    <dgm:cxn modelId="{9EF0EFDC-D782-524E-A2A1-964988D4ACA6}" type="presOf" srcId="{75291EA0-FDC9-A84C-8E81-8D8ECD2C41A6}" destId="{6EA24521-7529-2B49-8F59-324D62183B0B}" srcOrd="0" destOrd="0" presId="urn:microsoft.com/office/officeart/2005/8/layout/hierarchy1"/>
    <dgm:cxn modelId="{418052D8-FD75-A443-90A6-C70C8BE1AC92}" type="presOf" srcId="{F147D81D-7D50-CD4E-8372-88F67B9C0CF6}" destId="{BEE9136D-50E8-554A-A487-CEA79A0804F8}" srcOrd="0" destOrd="0" presId="urn:microsoft.com/office/officeart/2005/8/layout/hierarchy1"/>
    <dgm:cxn modelId="{2E200AB4-7180-CD4B-A9DC-6A62E30BFF96}" type="presOf" srcId="{6250D197-30C1-054D-9A6E-8C846CC83E72}" destId="{C0F213E5-C7C3-B048-9630-1AC63D07B51A}" srcOrd="0" destOrd="0" presId="urn:microsoft.com/office/officeart/2005/8/layout/hierarchy1"/>
    <dgm:cxn modelId="{EC9BEEFA-0656-CB4D-94A4-B3980BF36625}" type="presOf" srcId="{0EE5E5C6-98F2-FF46-B8A6-B8A2DB2FB263}" destId="{8BF64CBF-EB22-4740-AC12-49A3439464F4}" srcOrd="0" destOrd="0" presId="urn:microsoft.com/office/officeart/2005/8/layout/hierarchy1"/>
    <dgm:cxn modelId="{FE6E5D1F-8E6C-FD4F-9A74-65EA60FF8AAA}" srcId="{610D2A57-BC58-4E45-8CC9-065A178C4609}" destId="{34DCBFAB-429A-564F-ACD2-F7F3A81D4A42}" srcOrd="2" destOrd="0" parTransId="{F147D81D-7D50-CD4E-8372-88F67B9C0CF6}" sibTransId="{EFFF68FB-07EE-D341-B3C6-B21F193B2564}"/>
    <dgm:cxn modelId="{346BBDFB-B2F9-0149-A0A9-DDFD262578A6}" type="presOf" srcId="{5BE74CE3-AC9D-404C-AB8C-688C58CBE2B0}" destId="{E7AAC2C1-C051-8746-95D9-DD64A6ADE916}" srcOrd="0" destOrd="0" presId="urn:microsoft.com/office/officeart/2005/8/layout/hierarchy1"/>
    <dgm:cxn modelId="{C8607906-3947-F446-9729-E497183FBC88}" type="presOf" srcId="{B1C8AF65-E06A-8043-8CAA-ED95990287FF}" destId="{4A1BF78B-8397-5247-9A48-207D3E0A5D1F}" srcOrd="0" destOrd="0" presId="urn:microsoft.com/office/officeart/2005/8/layout/hierarchy1"/>
    <dgm:cxn modelId="{B2D45529-D1AD-0148-8658-84887483447C}" type="presOf" srcId="{028BECDE-CB22-0B4F-87C1-7D8BCF6669C7}" destId="{11112087-DDE6-B040-839B-25705DF8BC6A}" srcOrd="0" destOrd="0" presId="urn:microsoft.com/office/officeart/2005/8/layout/hierarchy1"/>
    <dgm:cxn modelId="{9062A81C-A698-6C41-BFC5-183915965C16}" type="presOf" srcId="{739843C2-1205-8947-A10D-693A73A80382}" destId="{D5313FD4-D7D4-7A45-AADB-665DBE19C843}" srcOrd="0" destOrd="0" presId="urn:microsoft.com/office/officeart/2005/8/layout/hierarchy1"/>
    <dgm:cxn modelId="{8C158B6E-9B88-BE40-B6AC-29EB4E952FD1}" srcId="{884385BB-DF63-254A-BC7B-DE1D7DF3B435}" destId="{0EE5E5C6-98F2-FF46-B8A6-B8A2DB2FB263}" srcOrd="1" destOrd="0" parTransId="{FDE5276D-A341-0440-AFFB-0FF31A494436}" sibTransId="{9077B0AB-AED0-3941-A061-2DEEA00C581A}"/>
    <dgm:cxn modelId="{EE0B06E4-A666-8E4C-9E93-61F3AFA9790E}" srcId="{C9BEED41-111A-264A-984E-EEE6474C202A}" destId="{739843C2-1205-8947-A10D-693A73A80382}" srcOrd="2" destOrd="0" parTransId="{5BE74CE3-AC9D-404C-AB8C-688C58CBE2B0}" sibTransId="{EDC02564-4150-DD4F-8985-8A99F00F6DE4}"/>
    <dgm:cxn modelId="{7AF7B6A5-AF84-9845-B7B3-30BED06B6113}" type="presOf" srcId="{FDE5276D-A341-0440-AFFB-0FF31A494436}" destId="{41D01198-0532-4547-BF61-28DF60A72740}" srcOrd="0" destOrd="0" presId="urn:microsoft.com/office/officeart/2005/8/layout/hierarchy1"/>
    <dgm:cxn modelId="{5D81E09B-294D-8C41-B287-157A560C80A5}" srcId="{610D2A57-BC58-4E45-8CC9-065A178C4609}" destId="{7BABA94F-3B88-5845-BE88-1043EEE9DDE1}" srcOrd="1" destOrd="0" parTransId="{F5804185-AEA8-0C45-8308-5BFE90C0261F}" sibTransId="{1195D9FE-4E87-7E42-8822-38DCA7253819}"/>
    <dgm:cxn modelId="{F7AAAD67-0370-7F4D-84C2-E0ED9A9DE479}" type="presOf" srcId="{16611E94-E813-EF4B-A72E-2A713458BDD8}" destId="{90709758-67C6-F741-A244-E4A48F8590FD}" srcOrd="0" destOrd="0" presId="urn:microsoft.com/office/officeart/2005/8/layout/hierarchy1"/>
    <dgm:cxn modelId="{2B100A80-9DB4-8B4F-B5A7-A15A42981DB4}" srcId="{610D2A57-BC58-4E45-8CC9-065A178C4609}" destId="{75291EA0-FDC9-A84C-8E81-8D8ECD2C41A6}" srcOrd="3" destOrd="0" parTransId="{6B2C7B10-2486-2749-824E-4ECF63F188E7}" sibTransId="{8D19BF9F-B33A-0D46-88E4-B9ADD06D093C}"/>
    <dgm:cxn modelId="{D27C5761-B0BA-3D45-B831-177BA298801A}" type="presOf" srcId="{652E7BF3-F793-7C4E-BA7A-F672B9D9A9F5}" destId="{C1280613-E2A2-CF47-9BE0-F74C40B0E987}" srcOrd="0" destOrd="0" presId="urn:microsoft.com/office/officeart/2005/8/layout/hierarchy1"/>
    <dgm:cxn modelId="{E326ADEF-03E1-354C-A978-5A2D1AE8BC85}" type="presOf" srcId="{30AC8B80-5DA3-F341-85E9-25000439D5C8}" destId="{5E689400-6392-C34C-9EE3-2BE7052EE8BD}" srcOrd="0" destOrd="0" presId="urn:microsoft.com/office/officeart/2005/8/layout/hierarchy1"/>
    <dgm:cxn modelId="{59BFE2DA-FF82-594F-888B-26DF8E40A17C}" srcId="{C9BEED41-111A-264A-984E-EEE6474C202A}" destId="{610D2A57-BC58-4E45-8CC9-065A178C4609}" srcOrd="1" destOrd="0" parTransId="{16611E94-E813-EF4B-A72E-2A713458BDD8}" sibTransId="{61E8E7A8-0BDC-FF42-BE6E-5A8670720184}"/>
    <dgm:cxn modelId="{D869D51D-AB63-F046-9E78-C756CE127924}" type="presOf" srcId="{F5804185-AEA8-0C45-8308-5BFE90C0261F}" destId="{0C786DCD-5F36-7F46-81F5-557AAE0D4D84}" srcOrd="0" destOrd="0" presId="urn:microsoft.com/office/officeart/2005/8/layout/hierarchy1"/>
    <dgm:cxn modelId="{B4E2A3BB-4788-6544-A7C3-63D3E7A1E6A6}" type="presOf" srcId="{610D2A57-BC58-4E45-8CC9-065A178C4609}" destId="{E1094566-3EAF-EA4C-84AA-5819C9756AC0}" srcOrd="0" destOrd="0" presId="urn:microsoft.com/office/officeart/2005/8/layout/hierarchy1"/>
    <dgm:cxn modelId="{00CCF422-C0F4-EA4B-9936-A7DDB681246A}" srcId="{610D2A57-BC58-4E45-8CC9-065A178C4609}" destId="{1DE0C72F-044E-5B43-97BF-EB100DF75DDC}" srcOrd="0" destOrd="0" parTransId="{30AC8B80-5DA3-F341-85E9-25000439D5C8}" sibTransId="{51C1C693-F139-1649-A541-2F2BC8670496}"/>
    <dgm:cxn modelId="{40DC102A-85BC-AA4E-8F94-028DF8D3A766}" type="presOf" srcId="{C9BEED41-111A-264A-984E-EEE6474C202A}" destId="{4F04B79D-2E61-E444-A584-29E608087AEA}" srcOrd="0" destOrd="0" presId="urn:microsoft.com/office/officeart/2005/8/layout/hierarchy1"/>
    <dgm:cxn modelId="{16BE8002-9F13-9141-ABA2-82C892B0A342}" srcId="{884385BB-DF63-254A-BC7B-DE1D7DF3B435}" destId="{652E7BF3-F793-7C4E-BA7A-F672B9D9A9F5}" srcOrd="0" destOrd="0" parTransId="{028BECDE-CB22-0B4F-87C1-7D8BCF6669C7}" sibTransId="{EA14E985-0EA1-5D4E-B493-143CBBD91C09}"/>
    <dgm:cxn modelId="{58CE7069-0051-934D-A0FF-8E76E49F48CF}" type="presOf" srcId="{884385BB-DF63-254A-BC7B-DE1D7DF3B435}" destId="{1D795A4A-0259-6C4D-AEF3-8233477576CE}" srcOrd="0" destOrd="0" presId="urn:microsoft.com/office/officeart/2005/8/layout/hierarchy1"/>
    <dgm:cxn modelId="{35DE2044-5F83-8E4C-B362-05282ED91EF9}" type="presOf" srcId="{1DE0C72F-044E-5B43-97BF-EB100DF75DDC}" destId="{4EBD9872-CBBB-1D4D-818A-2EBC726A5CF3}" srcOrd="0" destOrd="0" presId="urn:microsoft.com/office/officeart/2005/8/layout/hierarchy1"/>
    <dgm:cxn modelId="{0FD9CCCE-D9D3-684A-94F8-411C430F6989}" type="presParOf" srcId="{4A1BF78B-8397-5247-9A48-207D3E0A5D1F}" destId="{72C1CBDF-5B1F-5940-AC90-F4CB631F442B}" srcOrd="0" destOrd="0" presId="urn:microsoft.com/office/officeart/2005/8/layout/hierarchy1"/>
    <dgm:cxn modelId="{4F464426-532E-D04E-BC86-37524119BDAD}" type="presParOf" srcId="{72C1CBDF-5B1F-5940-AC90-F4CB631F442B}" destId="{0AB7CCF8-83A8-8B4E-AE66-59EAD8556D83}" srcOrd="0" destOrd="0" presId="urn:microsoft.com/office/officeart/2005/8/layout/hierarchy1"/>
    <dgm:cxn modelId="{65D1CB5E-807F-AE4B-92AA-EB913B8C86C8}" type="presParOf" srcId="{0AB7CCF8-83A8-8B4E-AE66-59EAD8556D83}" destId="{764E3018-6C66-6D4D-89C7-BAC274ACCD38}" srcOrd="0" destOrd="0" presId="urn:microsoft.com/office/officeart/2005/8/layout/hierarchy1"/>
    <dgm:cxn modelId="{8624DB4E-8579-7D43-9A92-20D2F67A4681}" type="presParOf" srcId="{0AB7CCF8-83A8-8B4E-AE66-59EAD8556D83}" destId="{4F04B79D-2E61-E444-A584-29E608087AEA}" srcOrd="1" destOrd="0" presId="urn:microsoft.com/office/officeart/2005/8/layout/hierarchy1"/>
    <dgm:cxn modelId="{7999528A-6138-0D4E-988C-9EC76ABDDC67}" type="presParOf" srcId="{72C1CBDF-5B1F-5940-AC90-F4CB631F442B}" destId="{7099D795-C012-4A49-9F83-D01218D4A1B3}" srcOrd="1" destOrd="0" presId="urn:microsoft.com/office/officeart/2005/8/layout/hierarchy1"/>
    <dgm:cxn modelId="{70D84E33-A62E-634D-93AD-141915D986C3}" type="presParOf" srcId="{7099D795-C012-4A49-9F83-D01218D4A1B3}" destId="{C0F213E5-C7C3-B048-9630-1AC63D07B51A}" srcOrd="0" destOrd="0" presId="urn:microsoft.com/office/officeart/2005/8/layout/hierarchy1"/>
    <dgm:cxn modelId="{298CF271-DB9B-384E-A4E7-610AF18D3BB6}" type="presParOf" srcId="{7099D795-C012-4A49-9F83-D01218D4A1B3}" destId="{90FD5EAF-7D38-7A4D-A484-F6073503F23B}" srcOrd="1" destOrd="0" presId="urn:microsoft.com/office/officeart/2005/8/layout/hierarchy1"/>
    <dgm:cxn modelId="{962AC4C4-57E3-F04A-A9E6-0FB441B5E4F9}" type="presParOf" srcId="{90FD5EAF-7D38-7A4D-A484-F6073503F23B}" destId="{0948048F-E532-3A47-BF4F-BB964BBE02F2}" srcOrd="0" destOrd="0" presId="urn:microsoft.com/office/officeart/2005/8/layout/hierarchy1"/>
    <dgm:cxn modelId="{1AAF40E9-C48C-7840-BA9F-ABCEC5131326}" type="presParOf" srcId="{0948048F-E532-3A47-BF4F-BB964BBE02F2}" destId="{9C5EB911-C454-4C4B-BA71-AE3B2DF7FFCE}" srcOrd="0" destOrd="0" presId="urn:microsoft.com/office/officeart/2005/8/layout/hierarchy1"/>
    <dgm:cxn modelId="{74951AEE-D851-444F-8FFC-AB6EDC2A7D61}" type="presParOf" srcId="{0948048F-E532-3A47-BF4F-BB964BBE02F2}" destId="{1D795A4A-0259-6C4D-AEF3-8233477576CE}" srcOrd="1" destOrd="0" presId="urn:microsoft.com/office/officeart/2005/8/layout/hierarchy1"/>
    <dgm:cxn modelId="{C5A962C4-5EF5-D040-82D3-E57F85792CCB}" type="presParOf" srcId="{90FD5EAF-7D38-7A4D-A484-F6073503F23B}" destId="{F9908BAC-EF82-B04B-AD93-946846B8379A}" srcOrd="1" destOrd="0" presId="urn:microsoft.com/office/officeart/2005/8/layout/hierarchy1"/>
    <dgm:cxn modelId="{F9C9D87A-FB8A-F046-AFDC-66397FF733EB}" type="presParOf" srcId="{F9908BAC-EF82-B04B-AD93-946846B8379A}" destId="{11112087-DDE6-B040-839B-25705DF8BC6A}" srcOrd="0" destOrd="0" presId="urn:microsoft.com/office/officeart/2005/8/layout/hierarchy1"/>
    <dgm:cxn modelId="{DF57E999-F127-2E49-8803-09BBA0D806DE}" type="presParOf" srcId="{F9908BAC-EF82-B04B-AD93-946846B8379A}" destId="{865A0519-A093-D640-BB79-12298A3D9C86}" srcOrd="1" destOrd="0" presId="urn:microsoft.com/office/officeart/2005/8/layout/hierarchy1"/>
    <dgm:cxn modelId="{60C6ACE9-A65B-9349-B994-985B46F80715}" type="presParOf" srcId="{865A0519-A093-D640-BB79-12298A3D9C86}" destId="{BE4947EE-357D-0E4B-AC67-0B47F44362D6}" srcOrd="0" destOrd="0" presId="urn:microsoft.com/office/officeart/2005/8/layout/hierarchy1"/>
    <dgm:cxn modelId="{5379B586-8CC6-B242-A33D-FB9108A882A8}" type="presParOf" srcId="{BE4947EE-357D-0E4B-AC67-0B47F44362D6}" destId="{B3FC2699-D08C-8140-80B3-723732DC6B73}" srcOrd="0" destOrd="0" presId="urn:microsoft.com/office/officeart/2005/8/layout/hierarchy1"/>
    <dgm:cxn modelId="{A97278AC-A5A4-0C47-BC89-2C0755D4237A}" type="presParOf" srcId="{BE4947EE-357D-0E4B-AC67-0B47F44362D6}" destId="{C1280613-E2A2-CF47-9BE0-F74C40B0E987}" srcOrd="1" destOrd="0" presId="urn:microsoft.com/office/officeart/2005/8/layout/hierarchy1"/>
    <dgm:cxn modelId="{3F24EFB9-33A8-DE4A-B60A-49A30BE26EE1}" type="presParOf" srcId="{865A0519-A093-D640-BB79-12298A3D9C86}" destId="{C463D82F-19B1-4D41-A19E-83B2A5AFAFAC}" srcOrd="1" destOrd="0" presId="urn:microsoft.com/office/officeart/2005/8/layout/hierarchy1"/>
    <dgm:cxn modelId="{BB3E984E-23B7-6F42-855E-B25A62F2BD79}" type="presParOf" srcId="{F9908BAC-EF82-B04B-AD93-946846B8379A}" destId="{41D01198-0532-4547-BF61-28DF60A72740}" srcOrd="2" destOrd="0" presId="urn:microsoft.com/office/officeart/2005/8/layout/hierarchy1"/>
    <dgm:cxn modelId="{20B9845C-A38F-1942-AC65-9CBD00B45397}" type="presParOf" srcId="{F9908BAC-EF82-B04B-AD93-946846B8379A}" destId="{81A2D5A3-2006-6B41-8ABE-F54338D2C6E9}" srcOrd="3" destOrd="0" presId="urn:microsoft.com/office/officeart/2005/8/layout/hierarchy1"/>
    <dgm:cxn modelId="{3087FA93-3F64-A74A-AF85-2B113E24CC32}" type="presParOf" srcId="{81A2D5A3-2006-6B41-8ABE-F54338D2C6E9}" destId="{D7DD9F1D-1836-7147-8B09-A5347F04BCA2}" srcOrd="0" destOrd="0" presId="urn:microsoft.com/office/officeart/2005/8/layout/hierarchy1"/>
    <dgm:cxn modelId="{20BA6538-084C-984F-8B68-63D64E1574AB}" type="presParOf" srcId="{D7DD9F1D-1836-7147-8B09-A5347F04BCA2}" destId="{A1118A2D-0DC0-D343-9107-4F332EDFA5E2}" srcOrd="0" destOrd="0" presId="urn:microsoft.com/office/officeart/2005/8/layout/hierarchy1"/>
    <dgm:cxn modelId="{A3927E1E-D3C4-0C46-950F-A19C0F033A4D}" type="presParOf" srcId="{D7DD9F1D-1836-7147-8B09-A5347F04BCA2}" destId="{8BF64CBF-EB22-4740-AC12-49A3439464F4}" srcOrd="1" destOrd="0" presId="urn:microsoft.com/office/officeart/2005/8/layout/hierarchy1"/>
    <dgm:cxn modelId="{BBC92B37-138D-604B-A2EB-E7EBC3C2FE42}" type="presParOf" srcId="{81A2D5A3-2006-6B41-8ABE-F54338D2C6E9}" destId="{B000D16D-EDF4-B542-9E52-B812C0237EEC}" srcOrd="1" destOrd="0" presId="urn:microsoft.com/office/officeart/2005/8/layout/hierarchy1"/>
    <dgm:cxn modelId="{A8944AE7-C14A-6343-85CA-86D011E97A14}" type="presParOf" srcId="{7099D795-C012-4A49-9F83-D01218D4A1B3}" destId="{90709758-67C6-F741-A244-E4A48F8590FD}" srcOrd="2" destOrd="0" presId="urn:microsoft.com/office/officeart/2005/8/layout/hierarchy1"/>
    <dgm:cxn modelId="{D8E05D02-8651-684D-B523-BB91BBF8E57A}" type="presParOf" srcId="{7099D795-C012-4A49-9F83-D01218D4A1B3}" destId="{207D04DB-580B-7A4D-9867-9024222360AC}" srcOrd="3" destOrd="0" presId="urn:microsoft.com/office/officeart/2005/8/layout/hierarchy1"/>
    <dgm:cxn modelId="{717BDC1E-04FC-6A49-9941-B117ABD95411}" type="presParOf" srcId="{207D04DB-580B-7A4D-9867-9024222360AC}" destId="{24E8B711-CBBC-BF4B-85FF-DE9E92736E4F}" srcOrd="0" destOrd="0" presId="urn:microsoft.com/office/officeart/2005/8/layout/hierarchy1"/>
    <dgm:cxn modelId="{BC4BF6AF-1300-EA46-BD57-721C35F0864B}" type="presParOf" srcId="{24E8B711-CBBC-BF4B-85FF-DE9E92736E4F}" destId="{C61B199C-8762-0A45-85AB-CBCC41EFC600}" srcOrd="0" destOrd="0" presId="urn:microsoft.com/office/officeart/2005/8/layout/hierarchy1"/>
    <dgm:cxn modelId="{2220829A-60C3-EA4E-A551-488BE1386406}" type="presParOf" srcId="{24E8B711-CBBC-BF4B-85FF-DE9E92736E4F}" destId="{E1094566-3EAF-EA4C-84AA-5819C9756AC0}" srcOrd="1" destOrd="0" presId="urn:microsoft.com/office/officeart/2005/8/layout/hierarchy1"/>
    <dgm:cxn modelId="{96EEF8A4-7A08-A041-8802-A8369C850B9F}" type="presParOf" srcId="{207D04DB-580B-7A4D-9867-9024222360AC}" destId="{F2534345-29F2-7443-8D64-A16DEF8A6B2F}" srcOrd="1" destOrd="0" presId="urn:microsoft.com/office/officeart/2005/8/layout/hierarchy1"/>
    <dgm:cxn modelId="{2EE67970-3FBF-CA42-893C-8BF6114B980A}" type="presParOf" srcId="{F2534345-29F2-7443-8D64-A16DEF8A6B2F}" destId="{5E689400-6392-C34C-9EE3-2BE7052EE8BD}" srcOrd="0" destOrd="0" presId="urn:microsoft.com/office/officeart/2005/8/layout/hierarchy1"/>
    <dgm:cxn modelId="{2166F8A7-977A-D34A-940C-DB5E88AA6674}" type="presParOf" srcId="{F2534345-29F2-7443-8D64-A16DEF8A6B2F}" destId="{D078E1A1-C7E5-5F42-A7A0-E7398FDF9CDA}" srcOrd="1" destOrd="0" presId="urn:microsoft.com/office/officeart/2005/8/layout/hierarchy1"/>
    <dgm:cxn modelId="{14C8C370-6A18-7244-968B-8C082268805F}" type="presParOf" srcId="{D078E1A1-C7E5-5F42-A7A0-E7398FDF9CDA}" destId="{BAB0C95B-164C-F542-B57F-49C225990987}" srcOrd="0" destOrd="0" presId="urn:microsoft.com/office/officeart/2005/8/layout/hierarchy1"/>
    <dgm:cxn modelId="{24F07D21-3ED3-FA4A-8E26-D4FAA927620F}" type="presParOf" srcId="{BAB0C95B-164C-F542-B57F-49C225990987}" destId="{AAF8CB1B-D133-C144-A9E9-7477B070B38B}" srcOrd="0" destOrd="0" presId="urn:microsoft.com/office/officeart/2005/8/layout/hierarchy1"/>
    <dgm:cxn modelId="{E415E334-5692-C14D-B617-F1AEC09817D3}" type="presParOf" srcId="{BAB0C95B-164C-F542-B57F-49C225990987}" destId="{4EBD9872-CBBB-1D4D-818A-2EBC726A5CF3}" srcOrd="1" destOrd="0" presId="urn:microsoft.com/office/officeart/2005/8/layout/hierarchy1"/>
    <dgm:cxn modelId="{9656D420-2F63-2342-9391-EBA408F77FCA}" type="presParOf" srcId="{D078E1A1-C7E5-5F42-A7A0-E7398FDF9CDA}" destId="{6CEC6BB0-6984-1E43-8CF9-6EE43D073C42}" srcOrd="1" destOrd="0" presId="urn:microsoft.com/office/officeart/2005/8/layout/hierarchy1"/>
    <dgm:cxn modelId="{2E165C06-EB4D-9748-8821-D00474DD1F1E}" type="presParOf" srcId="{F2534345-29F2-7443-8D64-A16DEF8A6B2F}" destId="{0C786DCD-5F36-7F46-81F5-557AAE0D4D84}" srcOrd="2" destOrd="0" presId="urn:microsoft.com/office/officeart/2005/8/layout/hierarchy1"/>
    <dgm:cxn modelId="{F6E8E462-5A65-CE45-B1C9-3AF02F15EB1D}" type="presParOf" srcId="{F2534345-29F2-7443-8D64-A16DEF8A6B2F}" destId="{104B83A4-55ED-F945-A2E9-382C359A909C}" srcOrd="3" destOrd="0" presId="urn:microsoft.com/office/officeart/2005/8/layout/hierarchy1"/>
    <dgm:cxn modelId="{D52ABED4-5428-C14C-A03D-AA09E12B99A7}" type="presParOf" srcId="{104B83A4-55ED-F945-A2E9-382C359A909C}" destId="{EA4E181F-E821-3F4B-8CF0-E4490A82727B}" srcOrd="0" destOrd="0" presId="urn:microsoft.com/office/officeart/2005/8/layout/hierarchy1"/>
    <dgm:cxn modelId="{49086965-EC53-5D47-881E-D3A97BD23864}" type="presParOf" srcId="{EA4E181F-E821-3F4B-8CF0-E4490A82727B}" destId="{7035B993-B549-5049-B0E8-4AF404A38FCE}" srcOrd="0" destOrd="0" presId="urn:microsoft.com/office/officeart/2005/8/layout/hierarchy1"/>
    <dgm:cxn modelId="{FB7EFF4C-994E-FA46-937C-0A33AB5DFDFC}" type="presParOf" srcId="{EA4E181F-E821-3F4B-8CF0-E4490A82727B}" destId="{86CD1AAC-1201-B945-A0F5-9B1D4E17B982}" srcOrd="1" destOrd="0" presId="urn:microsoft.com/office/officeart/2005/8/layout/hierarchy1"/>
    <dgm:cxn modelId="{8AE5AF3F-9480-9340-B59B-13FE0DAE767A}" type="presParOf" srcId="{104B83A4-55ED-F945-A2E9-382C359A909C}" destId="{8A0A80AF-24CC-4D44-92A5-B250AEB1B0DA}" srcOrd="1" destOrd="0" presId="urn:microsoft.com/office/officeart/2005/8/layout/hierarchy1"/>
    <dgm:cxn modelId="{8ECADB53-1226-3D42-AD1C-4059A97B6759}" type="presParOf" srcId="{F2534345-29F2-7443-8D64-A16DEF8A6B2F}" destId="{BEE9136D-50E8-554A-A487-CEA79A0804F8}" srcOrd="4" destOrd="0" presId="urn:microsoft.com/office/officeart/2005/8/layout/hierarchy1"/>
    <dgm:cxn modelId="{7E6CDA32-27B8-184D-B43C-6230D9EB609D}" type="presParOf" srcId="{F2534345-29F2-7443-8D64-A16DEF8A6B2F}" destId="{C245F9E9-7740-404B-BCFF-D30FD7D4D846}" srcOrd="5" destOrd="0" presId="urn:microsoft.com/office/officeart/2005/8/layout/hierarchy1"/>
    <dgm:cxn modelId="{8643F8BB-E0FD-0D4B-8466-E03038A75FB8}" type="presParOf" srcId="{C245F9E9-7740-404B-BCFF-D30FD7D4D846}" destId="{0EBF76E7-E61A-E341-BFED-1C760EE67AD6}" srcOrd="0" destOrd="0" presId="urn:microsoft.com/office/officeart/2005/8/layout/hierarchy1"/>
    <dgm:cxn modelId="{6A941610-BEB6-0246-9134-047C8BEB12D7}" type="presParOf" srcId="{0EBF76E7-E61A-E341-BFED-1C760EE67AD6}" destId="{9045D350-AF3E-994E-A093-E8C4EC755E31}" srcOrd="0" destOrd="0" presId="urn:microsoft.com/office/officeart/2005/8/layout/hierarchy1"/>
    <dgm:cxn modelId="{71062A5F-41EE-3E49-B534-2EFF865D7AE5}" type="presParOf" srcId="{0EBF76E7-E61A-E341-BFED-1C760EE67AD6}" destId="{BFA83758-A6E8-4340-8650-85104C27C048}" srcOrd="1" destOrd="0" presId="urn:microsoft.com/office/officeart/2005/8/layout/hierarchy1"/>
    <dgm:cxn modelId="{4843D869-2B4C-1F4D-BB76-44206106914B}" type="presParOf" srcId="{C245F9E9-7740-404B-BCFF-D30FD7D4D846}" destId="{9AB8B069-098E-0C4A-82F2-5580F226657A}" srcOrd="1" destOrd="0" presId="urn:microsoft.com/office/officeart/2005/8/layout/hierarchy1"/>
    <dgm:cxn modelId="{B3D827F5-1B18-6F40-BE7A-494C1926BC2D}" type="presParOf" srcId="{F2534345-29F2-7443-8D64-A16DEF8A6B2F}" destId="{5E6F8342-0C42-CB49-AB86-9C2409CD562A}" srcOrd="6" destOrd="0" presId="urn:microsoft.com/office/officeart/2005/8/layout/hierarchy1"/>
    <dgm:cxn modelId="{367B63D8-1765-B645-AB2C-7D66F56A15EE}" type="presParOf" srcId="{F2534345-29F2-7443-8D64-A16DEF8A6B2F}" destId="{905AFEE1-3E92-A54A-9B84-6D898062332D}" srcOrd="7" destOrd="0" presId="urn:microsoft.com/office/officeart/2005/8/layout/hierarchy1"/>
    <dgm:cxn modelId="{CB70E861-9418-1C46-9C39-F0A533008A4C}" type="presParOf" srcId="{905AFEE1-3E92-A54A-9B84-6D898062332D}" destId="{B2358CFE-9CA4-E54E-A205-97AB00DB7CFC}" srcOrd="0" destOrd="0" presId="urn:microsoft.com/office/officeart/2005/8/layout/hierarchy1"/>
    <dgm:cxn modelId="{E4CF2BA4-08C1-7E4E-9784-EA2F6F548A1E}" type="presParOf" srcId="{B2358CFE-9CA4-E54E-A205-97AB00DB7CFC}" destId="{AA59C626-0958-8D4C-8CF1-716DC1CCC141}" srcOrd="0" destOrd="0" presId="urn:microsoft.com/office/officeart/2005/8/layout/hierarchy1"/>
    <dgm:cxn modelId="{BAEBAE01-E41E-B749-9D20-B358AA9534BF}" type="presParOf" srcId="{B2358CFE-9CA4-E54E-A205-97AB00DB7CFC}" destId="{6EA24521-7529-2B49-8F59-324D62183B0B}" srcOrd="1" destOrd="0" presId="urn:microsoft.com/office/officeart/2005/8/layout/hierarchy1"/>
    <dgm:cxn modelId="{0260EF7C-9CC4-4C48-802B-590618FFB950}" type="presParOf" srcId="{905AFEE1-3E92-A54A-9B84-6D898062332D}" destId="{098E032B-E9C6-F448-805D-8C0BD9D9D7DC}" srcOrd="1" destOrd="0" presId="urn:microsoft.com/office/officeart/2005/8/layout/hierarchy1"/>
    <dgm:cxn modelId="{77F5724C-94F8-9C4B-9C4F-55419361F0D8}" type="presParOf" srcId="{7099D795-C012-4A49-9F83-D01218D4A1B3}" destId="{E7AAC2C1-C051-8746-95D9-DD64A6ADE916}" srcOrd="4" destOrd="0" presId="urn:microsoft.com/office/officeart/2005/8/layout/hierarchy1"/>
    <dgm:cxn modelId="{EC3D9B72-619B-C746-B397-CE7F2CB3DBAB}" type="presParOf" srcId="{7099D795-C012-4A49-9F83-D01218D4A1B3}" destId="{94D4F9B8-891B-3B4B-8D57-45D845CE76D0}" srcOrd="5" destOrd="0" presId="urn:microsoft.com/office/officeart/2005/8/layout/hierarchy1"/>
    <dgm:cxn modelId="{3AA4EE43-C7BB-D340-82CF-AB489329F2F6}" type="presParOf" srcId="{94D4F9B8-891B-3B4B-8D57-45D845CE76D0}" destId="{CFDB307C-AC23-D447-BF72-93C782E3389D}" srcOrd="0" destOrd="0" presId="urn:microsoft.com/office/officeart/2005/8/layout/hierarchy1"/>
    <dgm:cxn modelId="{DE6B31C3-755B-1C4F-9AA9-F2C89FBA022A}" type="presParOf" srcId="{CFDB307C-AC23-D447-BF72-93C782E3389D}" destId="{1FBCC944-16AD-C941-A8DE-CDB121664CC2}" srcOrd="0" destOrd="0" presId="urn:microsoft.com/office/officeart/2005/8/layout/hierarchy1"/>
    <dgm:cxn modelId="{73CCD957-7D98-0D41-9A65-914429865BA0}" type="presParOf" srcId="{CFDB307C-AC23-D447-BF72-93C782E3389D}" destId="{D5313FD4-D7D4-7A45-AADB-665DBE19C843}" srcOrd="1" destOrd="0" presId="urn:microsoft.com/office/officeart/2005/8/layout/hierarchy1"/>
    <dgm:cxn modelId="{E20F03F5-CD08-F34F-9E80-C2C6E68965B4}" type="presParOf" srcId="{94D4F9B8-891B-3B4B-8D57-45D845CE76D0}" destId="{D7AD2919-7979-0E4E-953F-B72003FB4F43}" srcOrd="1" destOrd="0" presId="urn:microsoft.com/office/officeart/2005/8/layout/hierarchy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DDC07A-8850-F846-9858-08CC62A9E024}">
      <dsp:nvSpPr>
        <dsp:cNvPr id="0" name=""/>
        <dsp:cNvSpPr/>
      </dsp:nvSpPr>
      <dsp:spPr>
        <a:xfrm>
          <a:off x="1545623" y="499439"/>
          <a:ext cx="961193" cy="228720"/>
        </a:xfrm>
        <a:custGeom>
          <a:avLst/>
          <a:gdLst/>
          <a:ahLst/>
          <a:cxnLst/>
          <a:rect l="0" t="0" r="0" b="0"/>
          <a:pathLst>
            <a:path>
              <a:moveTo>
                <a:pt x="0" y="0"/>
              </a:moveTo>
              <a:lnTo>
                <a:pt x="0" y="155866"/>
              </a:lnTo>
              <a:lnTo>
                <a:pt x="961193" y="155866"/>
              </a:lnTo>
              <a:lnTo>
                <a:pt x="961193"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D727CDD3-6DF2-6544-8C9E-9321E17C8D47}">
      <dsp:nvSpPr>
        <dsp:cNvPr id="0" name=""/>
        <dsp:cNvSpPr/>
      </dsp:nvSpPr>
      <dsp:spPr>
        <a:xfrm>
          <a:off x="1499903" y="499439"/>
          <a:ext cx="91440" cy="228720"/>
        </a:xfrm>
        <a:custGeom>
          <a:avLst/>
          <a:gdLst/>
          <a:ahLst/>
          <a:cxnLst/>
          <a:rect l="0" t="0" r="0" b="0"/>
          <a:pathLst>
            <a:path>
              <a:moveTo>
                <a:pt x="45720" y="0"/>
              </a:moveTo>
              <a:lnTo>
                <a:pt x="4572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584430" y="499439"/>
          <a:ext cx="961193" cy="228720"/>
        </a:xfrm>
        <a:custGeom>
          <a:avLst/>
          <a:gdLst/>
          <a:ahLst/>
          <a:cxnLst/>
          <a:rect l="0" t="0" r="0" b="0"/>
          <a:pathLst>
            <a:path>
              <a:moveTo>
                <a:pt x="961193" y="0"/>
              </a:moveTo>
              <a:lnTo>
                <a:pt x="961193" y="155866"/>
              </a:lnTo>
              <a:lnTo>
                <a:pt x="0" y="155866"/>
              </a:lnTo>
              <a:lnTo>
                <a:pt x="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152408" y="55"/>
          <a:ext cx="786431" cy="499383"/>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239789" y="83067"/>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1254415" y="97693"/>
        <a:ext cx="757179" cy="470131"/>
      </dsp:txXfrm>
    </dsp:sp>
    <dsp:sp modelId="{9C5EB911-C454-4C4B-BA71-AE3B2DF7FFCE}">
      <dsp:nvSpPr>
        <dsp:cNvPr id="0" name=""/>
        <dsp:cNvSpPr/>
      </dsp:nvSpPr>
      <dsp:spPr>
        <a:xfrm>
          <a:off x="191214"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278595"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293221" y="825797"/>
        <a:ext cx="757179" cy="470131"/>
      </dsp:txXfrm>
    </dsp:sp>
    <dsp:sp modelId="{6F31345C-69BC-4E45-A5D1-C6232E0C49AB}">
      <dsp:nvSpPr>
        <dsp:cNvPr id="0" name=""/>
        <dsp:cNvSpPr/>
      </dsp:nvSpPr>
      <dsp:spPr>
        <a:xfrm>
          <a:off x="1152408"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274216E-1469-5D4C-BEBE-83F37022F60E}">
      <dsp:nvSpPr>
        <dsp:cNvPr id="0" name=""/>
        <dsp:cNvSpPr/>
      </dsp:nvSpPr>
      <dsp:spPr>
        <a:xfrm>
          <a:off x="1239789"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1254415" y="825797"/>
        <a:ext cx="757179" cy="470131"/>
      </dsp:txXfrm>
    </dsp:sp>
    <dsp:sp modelId="{E671EA21-1457-0544-A649-566B043295C3}">
      <dsp:nvSpPr>
        <dsp:cNvPr id="0" name=""/>
        <dsp:cNvSpPr/>
      </dsp:nvSpPr>
      <dsp:spPr>
        <a:xfrm>
          <a:off x="2113602"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C5A9E2-7B4C-5449-A2D0-A85D60C3628E}">
      <dsp:nvSpPr>
        <dsp:cNvPr id="0" name=""/>
        <dsp:cNvSpPr/>
      </dsp:nvSpPr>
      <dsp:spPr>
        <a:xfrm>
          <a:off x="2200983"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2215609" y="825797"/>
        <a:ext cx="757179" cy="4701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AAC2C1-C051-8746-95D9-DD64A6ADE916}">
      <dsp:nvSpPr>
        <dsp:cNvPr id="0" name=""/>
        <dsp:cNvSpPr/>
      </dsp:nvSpPr>
      <dsp:spPr>
        <a:xfrm>
          <a:off x="1585234" y="462190"/>
          <a:ext cx="1089578" cy="129635"/>
        </a:xfrm>
        <a:custGeom>
          <a:avLst/>
          <a:gdLst/>
          <a:ahLst/>
          <a:cxnLst/>
          <a:rect l="0" t="0" r="0" b="0"/>
          <a:pathLst>
            <a:path>
              <a:moveTo>
                <a:pt x="0" y="0"/>
              </a:moveTo>
              <a:lnTo>
                <a:pt x="0" y="88342"/>
              </a:lnTo>
              <a:lnTo>
                <a:pt x="1089578" y="88342"/>
              </a:lnTo>
              <a:lnTo>
                <a:pt x="1089578"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F8342-0C42-CB49-AB86-9C2409CD562A}">
      <dsp:nvSpPr>
        <dsp:cNvPr id="0" name=""/>
        <dsp:cNvSpPr/>
      </dsp:nvSpPr>
      <dsp:spPr>
        <a:xfrm>
          <a:off x="2130023" y="874867"/>
          <a:ext cx="817183" cy="129635"/>
        </a:xfrm>
        <a:custGeom>
          <a:avLst/>
          <a:gdLst/>
          <a:ahLst/>
          <a:cxnLst/>
          <a:rect l="0" t="0" r="0" b="0"/>
          <a:pathLst>
            <a:path>
              <a:moveTo>
                <a:pt x="0" y="0"/>
              </a:moveTo>
              <a:lnTo>
                <a:pt x="0" y="88342"/>
              </a:lnTo>
              <a:lnTo>
                <a:pt x="817183" y="88342"/>
              </a:lnTo>
              <a:lnTo>
                <a:pt x="817183"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BEE9136D-50E8-554A-A487-CEA79A0804F8}">
      <dsp:nvSpPr>
        <dsp:cNvPr id="0" name=""/>
        <dsp:cNvSpPr/>
      </dsp:nvSpPr>
      <dsp:spPr>
        <a:xfrm>
          <a:off x="2130023"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0C786DCD-5F36-7F46-81F5-557AAE0D4D84}">
      <dsp:nvSpPr>
        <dsp:cNvPr id="0" name=""/>
        <dsp:cNvSpPr/>
      </dsp:nvSpPr>
      <dsp:spPr>
        <a:xfrm>
          <a:off x="1857628"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89400-6392-C34C-9EE3-2BE7052EE8BD}">
      <dsp:nvSpPr>
        <dsp:cNvPr id="0" name=""/>
        <dsp:cNvSpPr/>
      </dsp:nvSpPr>
      <dsp:spPr>
        <a:xfrm>
          <a:off x="1312839" y="874867"/>
          <a:ext cx="817183" cy="129635"/>
        </a:xfrm>
        <a:custGeom>
          <a:avLst/>
          <a:gdLst/>
          <a:ahLst/>
          <a:cxnLst/>
          <a:rect l="0" t="0" r="0" b="0"/>
          <a:pathLst>
            <a:path>
              <a:moveTo>
                <a:pt x="817183" y="0"/>
              </a:moveTo>
              <a:lnTo>
                <a:pt x="817183"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90709758-67C6-F741-A244-E4A48F8590FD}">
      <dsp:nvSpPr>
        <dsp:cNvPr id="0" name=""/>
        <dsp:cNvSpPr/>
      </dsp:nvSpPr>
      <dsp:spPr>
        <a:xfrm>
          <a:off x="1585234" y="462190"/>
          <a:ext cx="544789" cy="129635"/>
        </a:xfrm>
        <a:custGeom>
          <a:avLst/>
          <a:gdLst/>
          <a:ahLst/>
          <a:cxnLst/>
          <a:rect l="0" t="0" r="0" b="0"/>
          <a:pathLst>
            <a:path>
              <a:moveTo>
                <a:pt x="0" y="0"/>
              </a:moveTo>
              <a:lnTo>
                <a:pt x="0" y="88342"/>
              </a:lnTo>
              <a:lnTo>
                <a:pt x="544789" y="88342"/>
              </a:lnTo>
              <a:lnTo>
                <a:pt x="544789"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41D01198-0532-4547-BF61-28DF60A72740}">
      <dsp:nvSpPr>
        <dsp:cNvPr id="0" name=""/>
        <dsp:cNvSpPr/>
      </dsp:nvSpPr>
      <dsp:spPr>
        <a:xfrm>
          <a:off x="495655"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11112087-DDE6-B040-839B-25705DF8BC6A}">
      <dsp:nvSpPr>
        <dsp:cNvPr id="0" name=""/>
        <dsp:cNvSpPr/>
      </dsp:nvSpPr>
      <dsp:spPr>
        <a:xfrm>
          <a:off x="223261"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495655" y="462190"/>
          <a:ext cx="1089578" cy="129635"/>
        </a:xfrm>
        <a:custGeom>
          <a:avLst/>
          <a:gdLst/>
          <a:ahLst/>
          <a:cxnLst/>
          <a:rect l="0" t="0" r="0" b="0"/>
          <a:pathLst>
            <a:path>
              <a:moveTo>
                <a:pt x="1089578" y="0"/>
              </a:moveTo>
              <a:lnTo>
                <a:pt x="1089578" y="88342"/>
              </a:lnTo>
              <a:lnTo>
                <a:pt x="0" y="88342"/>
              </a:lnTo>
              <a:lnTo>
                <a:pt x="0"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362366" y="179147"/>
          <a:ext cx="445736" cy="283042"/>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411892" y="226197"/>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1420182" y="234487"/>
        <a:ext cx="429156" cy="266462"/>
      </dsp:txXfrm>
    </dsp:sp>
    <dsp:sp modelId="{9C5EB911-C454-4C4B-BA71-AE3B2DF7FFCE}">
      <dsp:nvSpPr>
        <dsp:cNvPr id="0" name=""/>
        <dsp:cNvSpPr/>
      </dsp:nvSpPr>
      <dsp:spPr>
        <a:xfrm>
          <a:off x="272787"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322313"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330603" y="647165"/>
        <a:ext cx="429156" cy="266462"/>
      </dsp:txXfrm>
    </dsp:sp>
    <dsp:sp modelId="{B3FC2699-D08C-8140-80B3-723732DC6B73}">
      <dsp:nvSpPr>
        <dsp:cNvPr id="0" name=""/>
        <dsp:cNvSpPr/>
      </dsp:nvSpPr>
      <dsp:spPr>
        <a:xfrm>
          <a:off x="393"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C1280613-E2A2-CF47-9BE0-F74C40B0E987}">
      <dsp:nvSpPr>
        <dsp:cNvPr id="0" name=""/>
        <dsp:cNvSpPr/>
      </dsp:nvSpPr>
      <dsp:spPr>
        <a:xfrm>
          <a:off x="49919"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58209" y="1059842"/>
        <a:ext cx="429156" cy="266462"/>
      </dsp:txXfrm>
    </dsp:sp>
    <dsp:sp modelId="{A1118A2D-0DC0-D343-9107-4F332EDFA5E2}">
      <dsp:nvSpPr>
        <dsp:cNvPr id="0" name=""/>
        <dsp:cNvSpPr/>
      </dsp:nvSpPr>
      <dsp:spPr>
        <a:xfrm>
          <a:off x="545182"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BF64CBF-EB22-4740-AC12-49A3439464F4}">
      <dsp:nvSpPr>
        <dsp:cNvPr id="0" name=""/>
        <dsp:cNvSpPr/>
      </dsp:nvSpPr>
      <dsp:spPr>
        <a:xfrm>
          <a:off x="594708"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602998" y="1059842"/>
        <a:ext cx="429156" cy="266462"/>
      </dsp:txXfrm>
    </dsp:sp>
    <dsp:sp modelId="{C61B199C-8762-0A45-85AB-CBCC41EFC600}">
      <dsp:nvSpPr>
        <dsp:cNvPr id="0" name=""/>
        <dsp:cNvSpPr/>
      </dsp:nvSpPr>
      <dsp:spPr>
        <a:xfrm>
          <a:off x="1907155"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1094566-3EAF-EA4C-84AA-5819C9756AC0}">
      <dsp:nvSpPr>
        <dsp:cNvPr id="0" name=""/>
        <dsp:cNvSpPr/>
      </dsp:nvSpPr>
      <dsp:spPr>
        <a:xfrm>
          <a:off x="1956681"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964971" y="647165"/>
        <a:ext cx="429156" cy="266462"/>
      </dsp:txXfrm>
    </dsp:sp>
    <dsp:sp modelId="{AAF8CB1B-D133-C144-A9E9-7477B070B38B}">
      <dsp:nvSpPr>
        <dsp:cNvPr id="0" name=""/>
        <dsp:cNvSpPr/>
      </dsp:nvSpPr>
      <dsp:spPr>
        <a:xfrm>
          <a:off x="1089971"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EBD9872-CBBB-1D4D-818A-2EBC726A5CF3}">
      <dsp:nvSpPr>
        <dsp:cNvPr id="0" name=""/>
        <dsp:cNvSpPr/>
      </dsp:nvSpPr>
      <dsp:spPr>
        <a:xfrm>
          <a:off x="1139497"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147787" y="1059842"/>
        <a:ext cx="429156" cy="266462"/>
      </dsp:txXfrm>
    </dsp:sp>
    <dsp:sp modelId="{7035B993-B549-5049-B0E8-4AF404A38FCE}">
      <dsp:nvSpPr>
        <dsp:cNvPr id="0" name=""/>
        <dsp:cNvSpPr/>
      </dsp:nvSpPr>
      <dsp:spPr>
        <a:xfrm>
          <a:off x="1634760"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6CD1AAC-1201-B945-A0F5-9B1D4E17B982}">
      <dsp:nvSpPr>
        <dsp:cNvPr id="0" name=""/>
        <dsp:cNvSpPr/>
      </dsp:nvSpPr>
      <dsp:spPr>
        <a:xfrm>
          <a:off x="168428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692576" y="1059842"/>
        <a:ext cx="429156" cy="266462"/>
      </dsp:txXfrm>
    </dsp:sp>
    <dsp:sp modelId="{9045D350-AF3E-994E-A093-E8C4EC755E31}">
      <dsp:nvSpPr>
        <dsp:cNvPr id="0" name=""/>
        <dsp:cNvSpPr/>
      </dsp:nvSpPr>
      <dsp:spPr>
        <a:xfrm>
          <a:off x="217954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A83758-A6E8-4340-8650-85104C27C048}">
      <dsp:nvSpPr>
        <dsp:cNvPr id="0" name=""/>
        <dsp:cNvSpPr/>
      </dsp:nvSpPr>
      <dsp:spPr>
        <a:xfrm>
          <a:off x="222907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237366" y="1059842"/>
        <a:ext cx="429156" cy="266462"/>
      </dsp:txXfrm>
    </dsp:sp>
    <dsp:sp modelId="{AA59C626-0958-8D4C-8CF1-716DC1CCC141}">
      <dsp:nvSpPr>
        <dsp:cNvPr id="0" name=""/>
        <dsp:cNvSpPr/>
      </dsp:nvSpPr>
      <dsp:spPr>
        <a:xfrm>
          <a:off x="272433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6EA24521-7529-2B49-8F59-324D62183B0B}">
      <dsp:nvSpPr>
        <dsp:cNvPr id="0" name=""/>
        <dsp:cNvSpPr/>
      </dsp:nvSpPr>
      <dsp:spPr>
        <a:xfrm>
          <a:off x="2773865"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782155" y="1059842"/>
        <a:ext cx="429156" cy="266462"/>
      </dsp:txXfrm>
    </dsp:sp>
    <dsp:sp modelId="{1FBCC944-16AD-C941-A8DE-CDB121664CC2}">
      <dsp:nvSpPr>
        <dsp:cNvPr id="0" name=""/>
        <dsp:cNvSpPr/>
      </dsp:nvSpPr>
      <dsp:spPr>
        <a:xfrm>
          <a:off x="2451944"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D5313FD4-D7D4-7A45-AADB-665DBE19C843}">
      <dsp:nvSpPr>
        <dsp:cNvPr id="0" name=""/>
        <dsp:cNvSpPr/>
      </dsp:nvSpPr>
      <dsp:spPr>
        <a:xfrm>
          <a:off x="2501470"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509760" y="647165"/>
        <a:ext cx="429156" cy="2664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DDC07A-8850-F846-9858-08CC62A9E024}">
      <dsp:nvSpPr>
        <dsp:cNvPr id="0" name=""/>
        <dsp:cNvSpPr/>
      </dsp:nvSpPr>
      <dsp:spPr>
        <a:xfrm>
          <a:off x="1545623" y="499439"/>
          <a:ext cx="961193" cy="228720"/>
        </a:xfrm>
        <a:custGeom>
          <a:avLst/>
          <a:gdLst/>
          <a:ahLst/>
          <a:cxnLst/>
          <a:rect l="0" t="0" r="0" b="0"/>
          <a:pathLst>
            <a:path>
              <a:moveTo>
                <a:pt x="0" y="0"/>
              </a:moveTo>
              <a:lnTo>
                <a:pt x="0" y="155866"/>
              </a:lnTo>
              <a:lnTo>
                <a:pt x="961193" y="155866"/>
              </a:lnTo>
              <a:lnTo>
                <a:pt x="961193"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D727CDD3-6DF2-6544-8C9E-9321E17C8D47}">
      <dsp:nvSpPr>
        <dsp:cNvPr id="0" name=""/>
        <dsp:cNvSpPr/>
      </dsp:nvSpPr>
      <dsp:spPr>
        <a:xfrm>
          <a:off x="1499903" y="499439"/>
          <a:ext cx="91440" cy="228720"/>
        </a:xfrm>
        <a:custGeom>
          <a:avLst/>
          <a:gdLst/>
          <a:ahLst/>
          <a:cxnLst/>
          <a:rect l="0" t="0" r="0" b="0"/>
          <a:pathLst>
            <a:path>
              <a:moveTo>
                <a:pt x="45720" y="0"/>
              </a:moveTo>
              <a:lnTo>
                <a:pt x="4572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584430" y="499439"/>
          <a:ext cx="961193" cy="228720"/>
        </a:xfrm>
        <a:custGeom>
          <a:avLst/>
          <a:gdLst/>
          <a:ahLst/>
          <a:cxnLst/>
          <a:rect l="0" t="0" r="0" b="0"/>
          <a:pathLst>
            <a:path>
              <a:moveTo>
                <a:pt x="961193" y="0"/>
              </a:moveTo>
              <a:lnTo>
                <a:pt x="961193" y="155866"/>
              </a:lnTo>
              <a:lnTo>
                <a:pt x="0" y="155866"/>
              </a:lnTo>
              <a:lnTo>
                <a:pt x="0" y="228720"/>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152408" y="55"/>
          <a:ext cx="786431" cy="499383"/>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239789" y="83067"/>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1254415" y="97693"/>
        <a:ext cx="757179" cy="470131"/>
      </dsp:txXfrm>
    </dsp:sp>
    <dsp:sp modelId="{9C5EB911-C454-4C4B-BA71-AE3B2DF7FFCE}">
      <dsp:nvSpPr>
        <dsp:cNvPr id="0" name=""/>
        <dsp:cNvSpPr/>
      </dsp:nvSpPr>
      <dsp:spPr>
        <a:xfrm>
          <a:off x="191214"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278595"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kumimoji="1" lang="ja-JP" altLang="en-US" sz="2000" kern="1200" dirty="0" smtClean="0"/>
            <a:t>　</a:t>
          </a:r>
          <a:endParaRPr kumimoji="1" lang="ja-JP" altLang="en-US" sz="2000" kern="1200" dirty="0"/>
        </a:p>
      </dsp:txBody>
      <dsp:txXfrm>
        <a:off x="293221" y="825797"/>
        <a:ext cx="757179" cy="470131"/>
      </dsp:txXfrm>
    </dsp:sp>
    <dsp:sp modelId="{6F31345C-69BC-4E45-A5D1-C6232E0C49AB}">
      <dsp:nvSpPr>
        <dsp:cNvPr id="0" name=""/>
        <dsp:cNvSpPr/>
      </dsp:nvSpPr>
      <dsp:spPr>
        <a:xfrm>
          <a:off x="1152408"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274216E-1469-5D4C-BEBE-83F37022F60E}">
      <dsp:nvSpPr>
        <dsp:cNvPr id="0" name=""/>
        <dsp:cNvSpPr/>
      </dsp:nvSpPr>
      <dsp:spPr>
        <a:xfrm>
          <a:off x="1239789"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1254415" y="825797"/>
        <a:ext cx="757179" cy="470131"/>
      </dsp:txXfrm>
    </dsp:sp>
    <dsp:sp modelId="{E671EA21-1457-0544-A649-566B043295C3}">
      <dsp:nvSpPr>
        <dsp:cNvPr id="0" name=""/>
        <dsp:cNvSpPr/>
      </dsp:nvSpPr>
      <dsp:spPr>
        <a:xfrm>
          <a:off x="2113602" y="728159"/>
          <a:ext cx="786431" cy="499383"/>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C5A9E2-7B4C-5449-A2D0-A85D60C3628E}">
      <dsp:nvSpPr>
        <dsp:cNvPr id="0" name=""/>
        <dsp:cNvSpPr/>
      </dsp:nvSpPr>
      <dsp:spPr>
        <a:xfrm>
          <a:off x="2200983" y="811171"/>
          <a:ext cx="786431" cy="499383"/>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endParaRPr kumimoji="1" lang="ja-JP" altLang="en-US" sz="2000" kern="1200" dirty="0"/>
        </a:p>
      </dsp:txBody>
      <dsp:txXfrm>
        <a:off x="2215609" y="825797"/>
        <a:ext cx="757179" cy="4701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AAC2C1-C051-8746-95D9-DD64A6ADE916}">
      <dsp:nvSpPr>
        <dsp:cNvPr id="0" name=""/>
        <dsp:cNvSpPr/>
      </dsp:nvSpPr>
      <dsp:spPr>
        <a:xfrm>
          <a:off x="1585234" y="462190"/>
          <a:ext cx="1089578" cy="129635"/>
        </a:xfrm>
        <a:custGeom>
          <a:avLst/>
          <a:gdLst/>
          <a:ahLst/>
          <a:cxnLst/>
          <a:rect l="0" t="0" r="0" b="0"/>
          <a:pathLst>
            <a:path>
              <a:moveTo>
                <a:pt x="0" y="0"/>
              </a:moveTo>
              <a:lnTo>
                <a:pt x="0" y="88342"/>
              </a:lnTo>
              <a:lnTo>
                <a:pt x="1089578" y="88342"/>
              </a:lnTo>
              <a:lnTo>
                <a:pt x="1089578"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F8342-0C42-CB49-AB86-9C2409CD562A}">
      <dsp:nvSpPr>
        <dsp:cNvPr id="0" name=""/>
        <dsp:cNvSpPr/>
      </dsp:nvSpPr>
      <dsp:spPr>
        <a:xfrm>
          <a:off x="2130023" y="874867"/>
          <a:ext cx="817183" cy="129635"/>
        </a:xfrm>
        <a:custGeom>
          <a:avLst/>
          <a:gdLst/>
          <a:ahLst/>
          <a:cxnLst/>
          <a:rect l="0" t="0" r="0" b="0"/>
          <a:pathLst>
            <a:path>
              <a:moveTo>
                <a:pt x="0" y="0"/>
              </a:moveTo>
              <a:lnTo>
                <a:pt x="0" y="88342"/>
              </a:lnTo>
              <a:lnTo>
                <a:pt x="817183" y="88342"/>
              </a:lnTo>
              <a:lnTo>
                <a:pt x="817183"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BEE9136D-50E8-554A-A487-CEA79A0804F8}">
      <dsp:nvSpPr>
        <dsp:cNvPr id="0" name=""/>
        <dsp:cNvSpPr/>
      </dsp:nvSpPr>
      <dsp:spPr>
        <a:xfrm>
          <a:off x="2130023"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0C786DCD-5F36-7F46-81F5-557AAE0D4D84}">
      <dsp:nvSpPr>
        <dsp:cNvPr id="0" name=""/>
        <dsp:cNvSpPr/>
      </dsp:nvSpPr>
      <dsp:spPr>
        <a:xfrm>
          <a:off x="1857628"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5E689400-6392-C34C-9EE3-2BE7052EE8BD}">
      <dsp:nvSpPr>
        <dsp:cNvPr id="0" name=""/>
        <dsp:cNvSpPr/>
      </dsp:nvSpPr>
      <dsp:spPr>
        <a:xfrm>
          <a:off x="1312839" y="874867"/>
          <a:ext cx="817183" cy="129635"/>
        </a:xfrm>
        <a:custGeom>
          <a:avLst/>
          <a:gdLst/>
          <a:ahLst/>
          <a:cxnLst/>
          <a:rect l="0" t="0" r="0" b="0"/>
          <a:pathLst>
            <a:path>
              <a:moveTo>
                <a:pt x="817183" y="0"/>
              </a:moveTo>
              <a:lnTo>
                <a:pt x="817183"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90709758-67C6-F741-A244-E4A48F8590FD}">
      <dsp:nvSpPr>
        <dsp:cNvPr id="0" name=""/>
        <dsp:cNvSpPr/>
      </dsp:nvSpPr>
      <dsp:spPr>
        <a:xfrm>
          <a:off x="1585234" y="462190"/>
          <a:ext cx="544789" cy="129635"/>
        </a:xfrm>
        <a:custGeom>
          <a:avLst/>
          <a:gdLst/>
          <a:ahLst/>
          <a:cxnLst/>
          <a:rect l="0" t="0" r="0" b="0"/>
          <a:pathLst>
            <a:path>
              <a:moveTo>
                <a:pt x="0" y="0"/>
              </a:moveTo>
              <a:lnTo>
                <a:pt x="0" y="88342"/>
              </a:lnTo>
              <a:lnTo>
                <a:pt x="544789" y="88342"/>
              </a:lnTo>
              <a:lnTo>
                <a:pt x="544789"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41D01198-0532-4547-BF61-28DF60A72740}">
      <dsp:nvSpPr>
        <dsp:cNvPr id="0" name=""/>
        <dsp:cNvSpPr/>
      </dsp:nvSpPr>
      <dsp:spPr>
        <a:xfrm>
          <a:off x="495655" y="874867"/>
          <a:ext cx="272394" cy="129635"/>
        </a:xfrm>
        <a:custGeom>
          <a:avLst/>
          <a:gdLst/>
          <a:ahLst/>
          <a:cxnLst/>
          <a:rect l="0" t="0" r="0" b="0"/>
          <a:pathLst>
            <a:path>
              <a:moveTo>
                <a:pt x="0" y="0"/>
              </a:moveTo>
              <a:lnTo>
                <a:pt x="0" y="88342"/>
              </a:lnTo>
              <a:lnTo>
                <a:pt x="272394" y="88342"/>
              </a:lnTo>
              <a:lnTo>
                <a:pt x="272394"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11112087-DDE6-B040-839B-25705DF8BC6A}">
      <dsp:nvSpPr>
        <dsp:cNvPr id="0" name=""/>
        <dsp:cNvSpPr/>
      </dsp:nvSpPr>
      <dsp:spPr>
        <a:xfrm>
          <a:off x="223261" y="874867"/>
          <a:ext cx="272394" cy="129635"/>
        </a:xfrm>
        <a:custGeom>
          <a:avLst/>
          <a:gdLst/>
          <a:ahLst/>
          <a:cxnLst/>
          <a:rect l="0" t="0" r="0" b="0"/>
          <a:pathLst>
            <a:path>
              <a:moveTo>
                <a:pt x="272394" y="0"/>
              </a:moveTo>
              <a:lnTo>
                <a:pt x="272394" y="88342"/>
              </a:lnTo>
              <a:lnTo>
                <a:pt x="0" y="88342"/>
              </a:lnTo>
              <a:lnTo>
                <a:pt x="0" y="129635"/>
              </a:lnTo>
            </a:path>
          </a:pathLst>
        </a:custGeom>
        <a:noFill/>
        <a:ln w="25400" cap="flat" cmpd="sng" algn="ctr">
          <a:solidFill>
            <a:schemeClr val="accent5">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C0F213E5-C7C3-B048-9630-1AC63D07B51A}">
      <dsp:nvSpPr>
        <dsp:cNvPr id="0" name=""/>
        <dsp:cNvSpPr/>
      </dsp:nvSpPr>
      <dsp:spPr>
        <a:xfrm>
          <a:off x="495655" y="462190"/>
          <a:ext cx="1089578" cy="129635"/>
        </a:xfrm>
        <a:custGeom>
          <a:avLst/>
          <a:gdLst/>
          <a:ahLst/>
          <a:cxnLst/>
          <a:rect l="0" t="0" r="0" b="0"/>
          <a:pathLst>
            <a:path>
              <a:moveTo>
                <a:pt x="1089578" y="0"/>
              </a:moveTo>
              <a:lnTo>
                <a:pt x="1089578" y="88342"/>
              </a:lnTo>
              <a:lnTo>
                <a:pt x="0" y="88342"/>
              </a:lnTo>
              <a:lnTo>
                <a:pt x="0" y="129635"/>
              </a:lnTo>
            </a:path>
          </a:pathLst>
        </a:custGeom>
        <a:noFill/>
        <a:ln w="25400" cap="flat" cmpd="sng" algn="ctr">
          <a:solidFill>
            <a:schemeClr val="accent4">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764E3018-6C66-6D4D-89C7-BAC274ACCD38}">
      <dsp:nvSpPr>
        <dsp:cNvPr id="0" name=""/>
        <dsp:cNvSpPr/>
      </dsp:nvSpPr>
      <dsp:spPr>
        <a:xfrm>
          <a:off x="1362366" y="179147"/>
          <a:ext cx="445736" cy="283042"/>
        </a:xfrm>
        <a:prstGeom prst="roundRect">
          <a:avLst>
            <a:gd name="adj" fmla="val 1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F04B79D-2E61-E444-A584-29E608087AEA}">
      <dsp:nvSpPr>
        <dsp:cNvPr id="0" name=""/>
        <dsp:cNvSpPr/>
      </dsp:nvSpPr>
      <dsp:spPr>
        <a:xfrm>
          <a:off x="1411892" y="226197"/>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1420182" y="234487"/>
        <a:ext cx="429156" cy="266462"/>
      </dsp:txXfrm>
    </dsp:sp>
    <dsp:sp modelId="{9C5EB911-C454-4C4B-BA71-AE3B2DF7FFCE}">
      <dsp:nvSpPr>
        <dsp:cNvPr id="0" name=""/>
        <dsp:cNvSpPr/>
      </dsp:nvSpPr>
      <dsp:spPr>
        <a:xfrm>
          <a:off x="272787"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1D795A4A-0259-6C4D-AEF3-8233477576CE}">
      <dsp:nvSpPr>
        <dsp:cNvPr id="0" name=""/>
        <dsp:cNvSpPr/>
      </dsp:nvSpPr>
      <dsp:spPr>
        <a:xfrm>
          <a:off x="322313"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kumimoji="1" lang="ja-JP" altLang="en-US" sz="1100" kern="1200" dirty="0" smtClean="0"/>
            <a:t>　</a:t>
          </a:r>
          <a:endParaRPr kumimoji="1" lang="ja-JP" altLang="en-US" sz="1100" kern="1200" dirty="0"/>
        </a:p>
      </dsp:txBody>
      <dsp:txXfrm>
        <a:off x="330603" y="647165"/>
        <a:ext cx="429156" cy="266462"/>
      </dsp:txXfrm>
    </dsp:sp>
    <dsp:sp modelId="{B3FC2699-D08C-8140-80B3-723732DC6B73}">
      <dsp:nvSpPr>
        <dsp:cNvPr id="0" name=""/>
        <dsp:cNvSpPr/>
      </dsp:nvSpPr>
      <dsp:spPr>
        <a:xfrm>
          <a:off x="393"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C1280613-E2A2-CF47-9BE0-F74C40B0E987}">
      <dsp:nvSpPr>
        <dsp:cNvPr id="0" name=""/>
        <dsp:cNvSpPr/>
      </dsp:nvSpPr>
      <dsp:spPr>
        <a:xfrm>
          <a:off x="49919"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58209" y="1059842"/>
        <a:ext cx="429156" cy="266462"/>
      </dsp:txXfrm>
    </dsp:sp>
    <dsp:sp modelId="{A1118A2D-0DC0-D343-9107-4F332EDFA5E2}">
      <dsp:nvSpPr>
        <dsp:cNvPr id="0" name=""/>
        <dsp:cNvSpPr/>
      </dsp:nvSpPr>
      <dsp:spPr>
        <a:xfrm>
          <a:off x="545182"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BF64CBF-EB22-4740-AC12-49A3439464F4}">
      <dsp:nvSpPr>
        <dsp:cNvPr id="0" name=""/>
        <dsp:cNvSpPr/>
      </dsp:nvSpPr>
      <dsp:spPr>
        <a:xfrm>
          <a:off x="594708"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602998" y="1059842"/>
        <a:ext cx="429156" cy="266462"/>
      </dsp:txXfrm>
    </dsp:sp>
    <dsp:sp modelId="{C61B199C-8762-0A45-85AB-CBCC41EFC600}">
      <dsp:nvSpPr>
        <dsp:cNvPr id="0" name=""/>
        <dsp:cNvSpPr/>
      </dsp:nvSpPr>
      <dsp:spPr>
        <a:xfrm>
          <a:off x="1907155"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E1094566-3EAF-EA4C-84AA-5819C9756AC0}">
      <dsp:nvSpPr>
        <dsp:cNvPr id="0" name=""/>
        <dsp:cNvSpPr/>
      </dsp:nvSpPr>
      <dsp:spPr>
        <a:xfrm>
          <a:off x="1956681"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964971" y="647165"/>
        <a:ext cx="429156" cy="266462"/>
      </dsp:txXfrm>
    </dsp:sp>
    <dsp:sp modelId="{AAF8CB1B-D133-C144-A9E9-7477B070B38B}">
      <dsp:nvSpPr>
        <dsp:cNvPr id="0" name=""/>
        <dsp:cNvSpPr/>
      </dsp:nvSpPr>
      <dsp:spPr>
        <a:xfrm>
          <a:off x="1089971"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4EBD9872-CBBB-1D4D-818A-2EBC726A5CF3}">
      <dsp:nvSpPr>
        <dsp:cNvPr id="0" name=""/>
        <dsp:cNvSpPr/>
      </dsp:nvSpPr>
      <dsp:spPr>
        <a:xfrm>
          <a:off x="1139497"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147787" y="1059842"/>
        <a:ext cx="429156" cy="266462"/>
      </dsp:txXfrm>
    </dsp:sp>
    <dsp:sp modelId="{7035B993-B549-5049-B0E8-4AF404A38FCE}">
      <dsp:nvSpPr>
        <dsp:cNvPr id="0" name=""/>
        <dsp:cNvSpPr/>
      </dsp:nvSpPr>
      <dsp:spPr>
        <a:xfrm>
          <a:off x="1634760"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86CD1AAC-1201-B945-A0F5-9B1D4E17B982}">
      <dsp:nvSpPr>
        <dsp:cNvPr id="0" name=""/>
        <dsp:cNvSpPr/>
      </dsp:nvSpPr>
      <dsp:spPr>
        <a:xfrm>
          <a:off x="168428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1692576" y="1059842"/>
        <a:ext cx="429156" cy="266462"/>
      </dsp:txXfrm>
    </dsp:sp>
    <dsp:sp modelId="{9045D350-AF3E-994E-A093-E8C4EC755E31}">
      <dsp:nvSpPr>
        <dsp:cNvPr id="0" name=""/>
        <dsp:cNvSpPr/>
      </dsp:nvSpPr>
      <dsp:spPr>
        <a:xfrm>
          <a:off x="217954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BFA83758-A6E8-4340-8650-85104C27C048}">
      <dsp:nvSpPr>
        <dsp:cNvPr id="0" name=""/>
        <dsp:cNvSpPr/>
      </dsp:nvSpPr>
      <dsp:spPr>
        <a:xfrm>
          <a:off x="2229076"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237366" y="1059842"/>
        <a:ext cx="429156" cy="266462"/>
      </dsp:txXfrm>
    </dsp:sp>
    <dsp:sp modelId="{AA59C626-0958-8D4C-8CF1-716DC1CCC141}">
      <dsp:nvSpPr>
        <dsp:cNvPr id="0" name=""/>
        <dsp:cNvSpPr/>
      </dsp:nvSpPr>
      <dsp:spPr>
        <a:xfrm>
          <a:off x="2724339" y="1004502"/>
          <a:ext cx="445736" cy="283042"/>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6EA24521-7529-2B49-8F59-324D62183B0B}">
      <dsp:nvSpPr>
        <dsp:cNvPr id="0" name=""/>
        <dsp:cNvSpPr/>
      </dsp:nvSpPr>
      <dsp:spPr>
        <a:xfrm>
          <a:off x="2773865" y="1051552"/>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782155" y="1059842"/>
        <a:ext cx="429156" cy="266462"/>
      </dsp:txXfrm>
    </dsp:sp>
    <dsp:sp modelId="{1FBCC944-16AD-C941-A8DE-CDB121664CC2}">
      <dsp:nvSpPr>
        <dsp:cNvPr id="0" name=""/>
        <dsp:cNvSpPr/>
      </dsp:nvSpPr>
      <dsp:spPr>
        <a:xfrm>
          <a:off x="2451944" y="591825"/>
          <a:ext cx="445736" cy="283042"/>
        </a:xfrm>
        <a:prstGeom prst="roundRect">
          <a:avLst>
            <a:gd name="adj" fmla="val 1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sp>
    <dsp:sp modelId="{D5313FD4-D7D4-7A45-AADB-665DBE19C843}">
      <dsp:nvSpPr>
        <dsp:cNvPr id="0" name=""/>
        <dsp:cNvSpPr/>
      </dsp:nvSpPr>
      <dsp:spPr>
        <a:xfrm>
          <a:off x="2501470" y="638875"/>
          <a:ext cx="445736" cy="283042"/>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50080" prstMaterial="plastic">
          <a:bevelT w="25400" h="25400"/>
          <a:bevelB w="25400" h="25400"/>
        </a:sp3d>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endParaRPr kumimoji="1" lang="ja-JP" altLang="en-US" sz="1100" kern="1200" dirty="0"/>
        </a:p>
      </dsp:txBody>
      <dsp:txXfrm>
        <a:off x="2509760" y="647165"/>
        <a:ext cx="429156" cy="26646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media/image1.jpeg>
</file>

<file path=ppt/media/image10.tiff>
</file>

<file path=ppt/media/image2.tiff>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4A6F54-2CFD-AA43-9FB9-DEB9D5B8D4A5}" type="datetimeFigureOut">
              <a:rPr kumimoji="1" lang="ja-JP" altLang="en-US" smtClean="0"/>
              <a:t>2016/1/13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3CEA90-CD97-8041-9008-017D1B3FBB2D}" type="slidenum">
              <a:rPr kumimoji="1" lang="ja-JP" altLang="en-US" smtClean="0"/>
              <a:t>‹#›</a:t>
            </a:fld>
            <a:endParaRPr kumimoji="1" lang="ja-JP" altLang="en-US"/>
          </a:p>
        </p:txBody>
      </p:sp>
    </p:spTree>
    <p:extLst>
      <p:ext uri="{BB962C8B-B14F-4D97-AF65-F5344CB8AC3E}">
        <p14:creationId xmlns:p14="http://schemas.microsoft.com/office/powerpoint/2010/main" val="173003777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1</a:t>
            </a:fld>
            <a:endParaRPr kumimoji="1" lang="ja-JP" altLang="en-US"/>
          </a:p>
        </p:txBody>
      </p:sp>
    </p:spTree>
    <p:extLst>
      <p:ext uri="{BB962C8B-B14F-4D97-AF65-F5344CB8AC3E}">
        <p14:creationId xmlns:p14="http://schemas.microsoft.com/office/powerpoint/2010/main" val="443758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6</a:t>
            </a:fld>
            <a:endParaRPr kumimoji="1" lang="ja-JP" altLang="en-US"/>
          </a:p>
        </p:txBody>
      </p:sp>
    </p:spTree>
    <p:extLst>
      <p:ext uri="{BB962C8B-B14F-4D97-AF65-F5344CB8AC3E}">
        <p14:creationId xmlns:p14="http://schemas.microsoft.com/office/powerpoint/2010/main" val="1153578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7</a:t>
            </a:fld>
            <a:endParaRPr kumimoji="1" lang="ja-JP" altLang="en-US"/>
          </a:p>
        </p:txBody>
      </p:sp>
    </p:spTree>
    <p:extLst>
      <p:ext uri="{BB962C8B-B14F-4D97-AF65-F5344CB8AC3E}">
        <p14:creationId xmlns:p14="http://schemas.microsoft.com/office/powerpoint/2010/main" val="1076753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8</a:t>
            </a:fld>
            <a:endParaRPr kumimoji="1" lang="ja-JP" altLang="en-US"/>
          </a:p>
        </p:txBody>
      </p:sp>
    </p:spTree>
    <p:extLst>
      <p:ext uri="{BB962C8B-B14F-4D97-AF65-F5344CB8AC3E}">
        <p14:creationId xmlns:p14="http://schemas.microsoft.com/office/powerpoint/2010/main" val="13894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C3CEA90-CD97-8041-9008-017D1B3FBB2D}" type="slidenum">
              <a:rPr kumimoji="1" lang="ja-JP" altLang="en-US" smtClean="0"/>
              <a:t>39</a:t>
            </a:fld>
            <a:endParaRPr kumimoji="1" lang="ja-JP" altLang="en-US"/>
          </a:p>
        </p:txBody>
      </p:sp>
    </p:spTree>
    <p:extLst>
      <p:ext uri="{BB962C8B-B14F-4D97-AF65-F5344CB8AC3E}">
        <p14:creationId xmlns:p14="http://schemas.microsoft.com/office/powerpoint/2010/main" val="1750487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355" y="2130850"/>
            <a:ext cx="7773293" cy="1470049"/>
          </a:xfrm>
        </p:spPr>
        <p:txBody>
          <a:bodyPr/>
          <a:lstStyle>
            <a:lvl1pPr algn="ctr">
              <a:defRPr sz="4400"/>
            </a:lvl1pPr>
          </a:lstStyle>
          <a:p>
            <a:r>
              <a:rPr lang="ja-JP" altLang="en-US" smtClean="0"/>
              <a:t>マスター タイトルの書式設定</a:t>
            </a:r>
            <a:endParaRPr lang="ja-JP" altLang="en-US" dirty="0"/>
          </a:p>
        </p:txBody>
      </p:sp>
      <p:sp>
        <p:nvSpPr>
          <p:cNvPr id="3" name="サブタイトル 2"/>
          <p:cNvSpPr>
            <a:spLocks noGrp="1"/>
          </p:cNvSpPr>
          <p:nvPr>
            <p:ph type="subTitle" idx="1"/>
          </p:nvPr>
        </p:nvSpPr>
        <p:spPr>
          <a:xfrm>
            <a:off x="1371825" y="3886649"/>
            <a:ext cx="6400354" cy="1752451"/>
          </a:xfrm>
          <a:prstGeom prst="rect">
            <a:avLst/>
          </a:prstGeom>
        </p:spPr>
        <p:txBody>
          <a:bodyPr vert="horz" lIns="64291" tIns="32146" rIns="64291" bIns="32146"/>
          <a:lstStyle>
            <a:lvl1pPr marL="0" indent="0" algn="ctr">
              <a:buNone/>
              <a:defRPr>
                <a:solidFill>
                  <a:schemeClr val="tx1">
                    <a:lumMod val="75000"/>
                    <a:lumOff val="25000"/>
                  </a:schemeClr>
                </a:solidFill>
                <a:latin typeface="メイリオ" panose="020B0604030504040204" pitchFamily="50" charset="-128"/>
                <a:ea typeface="メイリオ" panose="020B0604030504040204" pitchFamily="50" charset="-128"/>
                <a:cs typeface="メイリオ" panose="020B0604030504040204" pitchFamily="50" charset="-128"/>
              </a:defRPr>
            </a:lvl1pPr>
            <a:lvl2pPr marL="241093" indent="0" algn="ctr">
              <a:buNone/>
              <a:defRPr/>
            </a:lvl2pPr>
            <a:lvl3pPr marL="482186" indent="0" algn="ctr">
              <a:buNone/>
              <a:defRPr/>
            </a:lvl3pPr>
            <a:lvl4pPr marL="723279" indent="0" algn="ctr">
              <a:buNone/>
              <a:defRPr/>
            </a:lvl4pPr>
            <a:lvl5pPr marL="964372" indent="0" algn="ctr">
              <a:buNone/>
              <a:defRPr/>
            </a:lvl5pPr>
            <a:lvl6pPr marL="1205465" indent="0" algn="ctr">
              <a:buNone/>
              <a:defRPr/>
            </a:lvl6pPr>
            <a:lvl7pPr marL="1446558" indent="0" algn="ctr">
              <a:buNone/>
              <a:defRPr/>
            </a:lvl7pPr>
            <a:lvl8pPr marL="1687651" indent="0" algn="ctr">
              <a:buNone/>
              <a:defRPr/>
            </a:lvl8pPr>
            <a:lvl9pPr marL="1928744" indent="0" algn="ctr">
              <a:buNone/>
              <a:defRPr/>
            </a:lvl9pPr>
          </a:lstStyle>
          <a:p>
            <a:r>
              <a:rPr lang="ja-JP" altLang="en-US" smtClean="0"/>
              <a:t>マスター サブタイトルの書式設定</a:t>
            </a:r>
            <a:endParaRPr lang="ja-JP" altLang="en-US" dirty="0"/>
          </a:p>
        </p:txBody>
      </p:sp>
    </p:spTree>
    <p:extLst>
      <p:ext uri="{BB962C8B-B14F-4D97-AF65-F5344CB8AC3E}">
        <p14:creationId xmlns:p14="http://schemas.microsoft.com/office/powerpoint/2010/main" val="637321649"/>
      </p:ext>
    </p:extLst>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651875" cy="991043"/>
          </a:xfrm>
        </p:spPr>
        <p:txBody>
          <a:bodyPr/>
          <a:lstStyle>
            <a:lvl1pPr>
              <a:defRPr sz="4800">
                <a:latin typeface="HGMaruGothicMPRO" charset="-128"/>
                <a:ea typeface="HGMaruGothicMPRO" charset="-128"/>
                <a:cs typeface="HGMaruGothicMPRO" charset="-128"/>
              </a:defRPr>
            </a:lvl1pPr>
          </a:lstStyle>
          <a:p>
            <a:r>
              <a:rPr lang="ja-JP" altLang="en-US" dirty="0" smtClean="0"/>
              <a:t>マスター タイトルの書式設定</a:t>
            </a:r>
            <a:endParaRPr lang="ja-JP" altLang="en-US" dirty="0"/>
          </a:p>
        </p:txBody>
      </p:sp>
      <p:sp>
        <p:nvSpPr>
          <p:cNvPr id="3" name="コンテンツ プレースホルダー 2"/>
          <p:cNvSpPr>
            <a:spLocks noGrp="1"/>
          </p:cNvSpPr>
          <p:nvPr>
            <p:ph idx="1"/>
          </p:nvPr>
        </p:nvSpPr>
        <p:spPr>
          <a:xfrm>
            <a:off x="237509" y="1227550"/>
            <a:ext cx="8652159" cy="5356129"/>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3600">
                <a:latin typeface="HGMaruGothicMPRO" charset="-128"/>
                <a:ea typeface="HGMaruGothicMPRO" charset="-128"/>
                <a:cs typeface="HGMaruGothicMPRO" charset="-128"/>
              </a:defRPr>
            </a:lvl1pPr>
            <a:lvl2pPr marL="447675" indent="-211138">
              <a:spcBef>
                <a:spcPts val="300"/>
              </a:spcBef>
              <a:buSzPct val="80000"/>
              <a:buFont typeface="Arial" charset="0"/>
              <a:buChar char="•"/>
              <a:tabLst/>
              <a:defRPr sz="3200">
                <a:latin typeface="HGMaruGothicMPRO" charset="-128"/>
                <a:ea typeface="HGMaruGothicMPRO" charset="-128"/>
                <a:cs typeface="HGMaruGothicMPRO" charset="-128"/>
              </a:defRPr>
            </a:lvl2pPr>
            <a:lvl3pPr marL="720725" indent="-198438">
              <a:spcBef>
                <a:spcPts val="0"/>
              </a:spcBef>
              <a:buSzPct val="80000"/>
              <a:buFont typeface="Arial" charset="0"/>
              <a:buChar char="•"/>
              <a:tabLst/>
              <a:defRPr sz="3200">
                <a:latin typeface="HGMaruGothicMPRO" charset="-128"/>
                <a:ea typeface="HGMaruGothicMPRO" charset="-128"/>
                <a:cs typeface="HGMaruGothicMPRO" charset="-128"/>
              </a:defRPr>
            </a:lvl3pPr>
            <a:lvl4pPr marL="933450" indent="-223838">
              <a:spcBef>
                <a:spcPts val="0"/>
              </a:spcBef>
              <a:buSzPct val="100000"/>
              <a:buFont typeface="Arial" charset="0"/>
              <a:buChar char="•"/>
              <a:tabLst/>
              <a:defRPr sz="3200">
                <a:latin typeface="HGMaruGothicMPRO" charset="-128"/>
                <a:ea typeface="HGMaruGothicMPRO" charset="-128"/>
                <a:cs typeface="HGMaruGothicMPRO" charset="-128"/>
              </a:defRPr>
            </a:lvl4pPr>
            <a:lvl5pPr marL="1119188" indent="-223838">
              <a:spcBef>
                <a:spcPts val="0"/>
              </a:spcBef>
              <a:buSzPct val="100000"/>
              <a:buFont typeface="Arial" charset="0"/>
              <a:buChar char="•"/>
              <a:tabLst/>
              <a:defRPr sz="3200">
                <a:latin typeface="HGMaruGothicMPRO" charset="-128"/>
                <a:ea typeface="HGMaruGothicMPRO" charset="-128"/>
                <a:cs typeface="HGMaruGothicMPRO"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4"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1964007154"/>
      </p:ext>
    </p:extLst>
  </p:cSld>
  <p:clrMapOvr>
    <a:masterClrMapping/>
  </p:clrMapOv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atin typeface="HGMaruGothicMPRO" charset="-128"/>
                <a:ea typeface="HGMaruGothicMPRO" charset="-128"/>
                <a:cs typeface="HGMaruGothicMPRO" charset="-128"/>
              </a:defRPr>
            </a:lvl1pPr>
          </a:lstStyle>
          <a:p>
            <a:r>
              <a:rPr lang="ja-JP" altLang="en-US" dirty="0" smtClean="0"/>
              <a:t>マスター タイトルの書式設定</a:t>
            </a:r>
            <a:endParaRPr lang="ja-JP" altLang="en-US" dirty="0"/>
          </a:p>
        </p:txBody>
      </p:sp>
      <p:sp>
        <p:nvSpPr>
          <p:cNvPr id="3" name="コンテンツ プレースホルダー 2"/>
          <p:cNvSpPr>
            <a:spLocks noGrp="1"/>
          </p:cNvSpPr>
          <p:nvPr>
            <p:ph idx="1"/>
          </p:nvPr>
        </p:nvSpPr>
        <p:spPr>
          <a:xfrm>
            <a:off x="238126" y="1381077"/>
            <a:ext cx="4159866" cy="5183602"/>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2000">
                <a:latin typeface="メイリオ" panose="020B0604030504040204" pitchFamily="50" charset="-128"/>
                <a:ea typeface="メイリオ" panose="020B0604030504040204" pitchFamily="50" charset="-128"/>
                <a:cs typeface="メイリオ" panose="020B0604030504040204" pitchFamily="50" charset="-128"/>
              </a:defRPr>
            </a:lvl1pPr>
            <a:lvl2pPr marL="405000" indent="-221400">
              <a:spcBef>
                <a:spcPts val="30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2pPr>
            <a:lvl3pPr marL="540000" indent="-216000">
              <a:spcBef>
                <a:spcPts val="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3pPr>
            <a:lvl4pPr marL="6750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4pPr>
            <a:lvl5pPr marL="8397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5" name="コンテンツ プレースホルダー 2"/>
          <p:cNvSpPr>
            <a:spLocks noGrp="1"/>
          </p:cNvSpPr>
          <p:nvPr>
            <p:ph idx="10"/>
          </p:nvPr>
        </p:nvSpPr>
        <p:spPr>
          <a:xfrm>
            <a:off x="4730135" y="1381077"/>
            <a:ext cx="4159866" cy="5183602"/>
          </a:xfrm>
          <a:prstGeom prst="rect">
            <a:avLst/>
          </a:prstGeom>
        </p:spPr>
        <p:txBody>
          <a:bodyPr vert="horz" lIns="64291" tIns="32146" rIns="64291" bIns="32146" anchor="t" anchorCtr="0"/>
          <a:lstStyle>
            <a:lvl1pPr marL="199800" indent="-216000" algn="l">
              <a:lnSpc>
                <a:spcPct val="100000"/>
              </a:lnSpc>
              <a:spcBef>
                <a:spcPts val="300"/>
              </a:spcBef>
              <a:buSzPct val="80000"/>
              <a:buFont typeface="Wingdings" charset="2"/>
              <a:buChar char="l"/>
              <a:defRPr sz="2000">
                <a:latin typeface="メイリオ" panose="020B0604030504040204" pitchFamily="50" charset="-128"/>
                <a:ea typeface="メイリオ" panose="020B0604030504040204" pitchFamily="50" charset="-128"/>
                <a:cs typeface="メイリオ" panose="020B0604030504040204" pitchFamily="50" charset="-128"/>
              </a:defRPr>
            </a:lvl1pPr>
            <a:lvl2pPr marL="405000" indent="-221400">
              <a:spcBef>
                <a:spcPts val="30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2pPr>
            <a:lvl3pPr marL="540000" indent="-216000">
              <a:spcBef>
                <a:spcPts val="0"/>
              </a:spcBef>
              <a:buSzPct val="8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3pPr>
            <a:lvl4pPr marL="6750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4pPr>
            <a:lvl5pPr marL="839700" indent="-216000">
              <a:spcBef>
                <a:spcPts val="0"/>
              </a:spcBef>
              <a:buSzPct val="100000"/>
              <a:buFont typeface="Arial" charset="0"/>
              <a:buChar char="•"/>
              <a:defRPr sz="18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6" name="スライド番号プレースホルダー 1"/>
          <p:cNvSpPr>
            <a:spLocks noGrp="1"/>
          </p:cNvSpPr>
          <p:nvPr>
            <p:ph type="sldNum" sz="quarter" idx="11"/>
          </p:nvPr>
        </p:nvSpPr>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97099241"/>
      </p:ext>
    </p:extLst>
  </p:cSld>
  <p:clrMapOvr>
    <a:masterClrMapping/>
  </p:clrMapOv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190" y="4406803"/>
            <a:ext cx="7772176" cy="1361777"/>
          </a:xfrm>
        </p:spPr>
        <p:txBody>
          <a:bodyPr/>
          <a:lstStyle>
            <a:lvl1pPr algn="l">
              <a:defRPr sz="4400" b="0" cap="all">
                <a:latin typeface="HGPSoeiKakugothicUB" charset="-128"/>
                <a:ea typeface="HGPSoeiKakugothicUB" charset="-128"/>
                <a:cs typeface="HGPSoeiKakugothicUB" charset="-128"/>
              </a:defRPr>
            </a:lvl1pPr>
          </a:lstStyle>
          <a:p>
            <a:r>
              <a:rPr lang="ja-JP" altLang="en-US" dirty="0" smtClean="0"/>
              <a:t>マスター タイトルの書式設定</a:t>
            </a:r>
            <a:endParaRPr lang="ja-JP" altLang="en-US" dirty="0"/>
          </a:p>
        </p:txBody>
      </p:sp>
      <p:sp>
        <p:nvSpPr>
          <p:cNvPr id="3" name="テキスト プレースホルダー 2"/>
          <p:cNvSpPr>
            <a:spLocks noGrp="1"/>
          </p:cNvSpPr>
          <p:nvPr>
            <p:ph type="body" idx="1"/>
          </p:nvPr>
        </p:nvSpPr>
        <p:spPr>
          <a:xfrm>
            <a:off x="722190" y="2906613"/>
            <a:ext cx="7772176" cy="1500188"/>
          </a:xfrm>
          <a:prstGeom prst="rect">
            <a:avLst/>
          </a:prstGeom>
        </p:spPr>
        <p:txBody>
          <a:bodyPr vert="horz" lIns="64291" tIns="32146" rIns="64291" bIns="32146" anchor="b"/>
          <a:lstStyle>
            <a:lvl1pPr marL="0" indent="0">
              <a:buNone/>
              <a:defRPr sz="1600">
                <a:latin typeface="メイリオ" panose="020B0604030504040204" pitchFamily="50" charset="-128"/>
                <a:ea typeface="メイリオ" panose="020B0604030504040204" pitchFamily="50" charset="-128"/>
                <a:cs typeface="メイリオ" panose="020B0604030504040204" pitchFamily="50" charset="-128"/>
              </a:defRPr>
            </a:lvl1pPr>
            <a:lvl2pPr marL="241093" indent="0">
              <a:buNone/>
              <a:defRPr sz="975"/>
            </a:lvl2pPr>
            <a:lvl3pPr marL="482186" indent="0">
              <a:buNone/>
              <a:defRPr sz="825"/>
            </a:lvl3pPr>
            <a:lvl4pPr marL="723279" indent="0">
              <a:buNone/>
              <a:defRPr sz="750"/>
            </a:lvl4pPr>
            <a:lvl5pPr marL="964372" indent="0">
              <a:buNone/>
              <a:defRPr sz="750"/>
            </a:lvl5pPr>
            <a:lvl6pPr marL="1205465" indent="0">
              <a:buNone/>
              <a:defRPr sz="750"/>
            </a:lvl6pPr>
            <a:lvl7pPr marL="1446558" indent="0">
              <a:buNone/>
              <a:defRPr sz="750"/>
            </a:lvl7pPr>
            <a:lvl8pPr marL="1687651" indent="0">
              <a:buNone/>
              <a:defRPr sz="750"/>
            </a:lvl8pPr>
            <a:lvl9pPr marL="1928744" indent="0">
              <a:buNone/>
              <a:defRPr sz="750"/>
            </a:lvl9pPr>
          </a:lstStyle>
          <a:p>
            <a:pPr lvl="0"/>
            <a:r>
              <a:rPr lang="ja-JP" altLang="en-US" smtClean="0"/>
              <a:t>マスター テキストの書式設定</a:t>
            </a:r>
          </a:p>
        </p:txBody>
      </p:sp>
      <p:sp>
        <p:nvSpPr>
          <p:cNvPr id="4" name="スライド番号プレースホルダー 1"/>
          <p:cNvSpPr>
            <a:spLocks noGrp="1"/>
          </p:cNvSpPr>
          <p:nvPr>
            <p:ph type="sldNum" sz="quarter" idx="10"/>
          </p:nvPr>
        </p:nvSpPr>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2006855414"/>
      </p:ext>
    </p:extLst>
  </p:cSld>
  <p:clrMapOvr>
    <a:masterClrMapping/>
  </p:clrMapOv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マスター タイトルの書式設定</a:t>
            </a:r>
            <a:endParaRPr lang="ja-JP" altLang="en-US"/>
          </a:p>
        </p:txBody>
      </p:sp>
      <p:sp>
        <p:nvSpPr>
          <p:cNvPr id="3"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840783316"/>
      </p:ext>
    </p:extLst>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1_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0" y="2757949"/>
            <a:ext cx="9144000" cy="1091380"/>
          </a:xfrm>
        </p:spPr>
        <p:txBody>
          <a:bodyPr anchor="ctr"/>
          <a:lstStyle>
            <a:lvl1pPr algn="ctr">
              <a:defRPr sz="4800"/>
            </a:lvl1pPr>
          </a:lstStyle>
          <a:p>
            <a:r>
              <a:rPr lang="ja-JP" altLang="en-US" smtClean="0"/>
              <a:t>マスター タイトルの書式設定</a:t>
            </a:r>
            <a:endParaRPr lang="ja-JP" altLang="en-US"/>
          </a:p>
        </p:txBody>
      </p:sp>
      <p:sp>
        <p:nvSpPr>
          <p:cNvPr id="3"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602794752"/>
      </p:ext>
    </p:extLst>
  </p:cSld>
  <p:clrMapOvr>
    <a:masterClrMapping/>
  </p:clrMapOv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lvl1pPr>
              <a:defRPr/>
            </a:lvl1pPr>
          </a:lstStyle>
          <a:p>
            <a:fld id="{FB063A6D-2178-E54F-BD54-AD5F6E593537}" type="slidenum">
              <a:rPr kumimoji="1" lang="ja-JP" altLang="en-US" smtClean="0"/>
              <a:t>‹#›</a:t>
            </a:fld>
            <a:endParaRPr kumimoji="1" lang="ja-JP" altLang="en-US"/>
          </a:p>
        </p:txBody>
      </p:sp>
    </p:spTree>
    <p:extLst>
      <p:ext uri="{BB962C8B-B14F-4D97-AF65-F5344CB8AC3E}">
        <p14:creationId xmlns:p14="http://schemas.microsoft.com/office/powerpoint/2010/main" val="1491033965"/>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238126" y="179388"/>
            <a:ext cx="8651875" cy="10276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35717" tIns="35717" rIns="35717" bIns="35717" numCol="1" anchor="ctr" anchorCtr="0" compatLnSpc="1">
            <a:prstTxWarp prst="textNoShape">
              <a:avLst/>
            </a:prstTxWarp>
          </a:bodyPr>
          <a:lstStyle/>
          <a:p>
            <a:pPr lvl="0"/>
            <a:r>
              <a:rPr lang="ja-JP" altLang="en-US" dirty="0" smtClean="0">
                <a:sym typeface="ヒラギノ角ゴ Std W8" charset="0"/>
              </a:rPr>
              <a:t>マスター タイトルの書式設定</a:t>
            </a:r>
            <a:endParaRPr lang="en-US" altLang="ja-JP" dirty="0">
              <a:sym typeface="ヒラギノ角ゴ Std W8" charset="0"/>
            </a:endParaRPr>
          </a:p>
        </p:txBody>
      </p:sp>
      <p:sp>
        <p:nvSpPr>
          <p:cNvPr id="2" name="スライド番号プレースホルダー 1"/>
          <p:cNvSpPr>
            <a:spLocks noGrp="1"/>
          </p:cNvSpPr>
          <p:nvPr>
            <p:ph type="sldNum" sz="quarter" idx="4"/>
          </p:nvPr>
        </p:nvSpPr>
        <p:spPr>
          <a:xfrm>
            <a:off x="7010400" y="6478590"/>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B063A6D-2178-E54F-BD54-AD5F6E593537}" type="slidenum">
              <a:rPr kumimoji="1" lang="ja-JP" altLang="en-US" smtClean="0"/>
              <a:t>‹#›</a:t>
            </a:fld>
            <a:endParaRPr kumimoji="1" lang="ja-JP" altLang="en-US"/>
          </a:p>
        </p:txBody>
      </p:sp>
      <p:sp>
        <p:nvSpPr>
          <p:cNvPr id="6" name="Rectangle 2"/>
          <p:cNvSpPr>
            <a:spLocks/>
          </p:cNvSpPr>
          <p:nvPr userDrawn="1"/>
        </p:nvSpPr>
        <p:spPr bwMode="auto">
          <a:xfrm>
            <a:off x="238126" y="6661152"/>
            <a:ext cx="1187826" cy="150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altLang="ja-JP" sz="975" dirty="0">
                <a:solidFill>
                  <a:srgbClr val="7F7F7F"/>
                </a:solidFill>
              </a:rPr>
              <a:t>©</a:t>
            </a:r>
            <a:r>
              <a:rPr lang="en-US" altLang="ja-JP" sz="975" dirty="0" smtClean="0">
                <a:solidFill>
                  <a:srgbClr val="7F7F7F"/>
                </a:solidFill>
              </a:rPr>
              <a:t>2016 Kenji Morita</a:t>
            </a:r>
            <a:endParaRPr lang="en-US" altLang="ja-JP" sz="975" dirty="0">
              <a:solidFill>
                <a:srgbClr val="7F7F7F"/>
              </a:solidFill>
            </a:endParaRPr>
          </a:p>
        </p:txBody>
      </p:sp>
    </p:spTree>
    <p:extLst>
      <p:ext uri="{BB962C8B-B14F-4D97-AF65-F5344CB8AC3E}">
        <p14:creationId xmlns:p14="http://schemas.microsoft.com/office/powerpoint/2010/main" val="21467549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timing>
    <p:tnLst>
      <p:par>
        <p:cTn id="1" dur="indefinite" restart="never" nodeType="tmRoot"/>
      </p:par>
    </p:tnLst>
  </p:timing>
  <p:txStyles>
    <p:titleStyle>
      <a:lvl1pPr algn="l" rtl="0" eaLnBrk="1" fontAlgn="base" hangingPunct="1">
        <a:spcBef>
          <a:spcPct val="0"/>
        </a:spcBef>
        <a:spcAft>
          <a:spcPct val="0"/>
        </a:spcAft>
        <a:defRPr kumimoji="1" sz="4800" b="1">
          <a:solidFill>
            <a:schemeClr val="tx1"/>
          </a:solidFill>
          <a:latin typeface="HGMaruGothicMPRO" charset="-128"/>
          <a:ea typeface="HGMaruGothicMPRO" charset="-128"/>
          <a:cs typeface="HGMaruGothicMPRO" charset="-128"/>
          <a:sym typeface="ヒラギノ角ゴ Std W8" charset="0"/>
        </a:defRPr>
      </a:lvl1pPr>
      <a:lvl2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2pPr>
      <a:lvl3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3pPr>
      <a:lvl4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4pPr>
      <a:lvl5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5pPr>
      <a:lvl6pPr marL="241093"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6pPr>
      <a:lvl7pPr marL="482186"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7pPr>
      <a:lvl8pPr marL="723279"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8pPr>
      <a:lvl9pPr marL="964372"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9pPr>
    </p:titleStyle>
    <p:bodyStyle>
      <a:lvl1pPr marL="467916"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1pPr>
      <a:lvl2pPr marL="702469"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2pPr>
      <a:lvl3pPr marL="937022"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3pPr>
      <a:lvl4pPr marL="1171575"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4pPr>
      <a:lvl5pPr marL="1406129" indent="-301229" algn="l" rtl="0" eaLnBrk="1" fontAlgn="base" hangingPunct="1">
        <a:spcBef>
          <a:spcPts val="1266"/>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5pPr>
      <a:lvl6pPr marL="1647469"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6pPr>
      <a:lvl7pPr marL="1888562"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7pPr>
      <a:lvl8pPr marL="2129655"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8pPr>
      <a:lvl9pPr marL="2370748" indent="-301367" algn="l" rtl="0" eaLnBrk="1" fontAlgn="base" hangingPunct="1">
        <a:spcBef>
          <a:spcPts val="1265"/>
        </a:spcBef>
        <a:spcAft>
          <a:spcPct val="0"/>
        </a:spcAft>
        <a:buSzPct val="171000"/>
        <a:buFont typeface="ヒラギノ角ゴ Pro W3" charset="0"/>
        <a:buChar char="•"/>
        <a:defRPr kumimoji="1" sz="2250">
          <a:solidFill>
            <a:schemeClr val="tx1"/>
          </a:solidFill>
          <a:latin typeface="+mn-lt"/>
          <a:ea typeface="+mn-ea"/>
          <a:cs typeface="+mn-cs"/>
          <a:sym typeface="ヒラギノ角ゴ Pro W3" charset="0"/>
        </a:defRPr>
      </a:lvl9pPr>
    </p:bodyStyle>
    <p:otherStyle>
      <a:defPPr>
        <a:defRPr lang="ja-JP"/>
      </a:defPPr>
      <a:lvl1pPr marL="0" algn="l" defTabSz="241093" rtl="0" eaLnBrk="1" latinLnBrk="0" hangingPunct="1">
        <a:defRPr kumimoji="1" sz="975" kern="1200">
          <a:solidFill>
            <a:schemeClr val="tx1"/>
          </a:solidFill>
          <a:latin typeface="+mn-lt"/>
          <a:ea typeface="+mn-ea"/>
          <a:cs typeface="+mn-cs"/>
        </a:defRPr>
      </a:lvl1pPr>
      <a:lvl2pPr marL="241093" algn="l" defTabSz="241093" rtl="0" eaLnBrk="1" latinLnBrk="0" hangingPunct="1">
        <a:defRPr kumimoji="1" sz="975" kern="1200">
          <a:solidFill>
            <a:schemeClr val="tx1"/>
          </a:solidFill>
          <a:latin typeface="+mn-lt"/>
          <a:ea typeface="+mn-ea"/>
          <a:cs typeface="+mn-cs"/>
        </a:defRPr>
      </a:lvl2pPr>
      <a:lvl3pPr marL="482186" algn="l" defTabSz="241093" rtl="0" eaLnBrk="1" latinLnBrk="0" hangingPunct="1">
        <a:defRPr kumimoji="1" sz="975" kern="1200">
          <a:solidFill>
            <a:schemeClr val="tx1"/>
          </a:solidFill>
          <a:latin typeface="+mn-lt"/>
          <a:ea typeface="+mn-ea"/>
          <a:cs typeface="+mn-cs"/>
        </a:defRPr>
      </a:lvl3pPr>
      <a:lvl4pPr marL="723279" algn="l" defTabSz="241093" rtl="0" eaLnBrk="1" latinLnBrk="0" hangingPunct="1">
        <a:defRPr kumimoji="1" sz="975" kern="1200">
          <a:solidFill>
            <a:schemeClr val="tx1"/>
          </a:solidFill>
          <a:latin typeface="+mn-lt"/>
          <a:ea typeface="+mn-ea"/>
          <a:cs typeface="+mn-cs"/>
        </a:defRPr>
      </a:lvl4pPr>
      <a:lvl5pPr marL="964372" algn="l" defTabSz="241093" rtl="0" eaLnBrk="1" latinLnBrk="0" hangingPunct="1">
        <a:defRPr kumimoji="1" sz="975" kern="1200">
          <a:solidFill>
            <a:schemeClr val="tx1"/>
          </a:solidFill>
          <a:latin typeface="+mn-lt"/>
          <a:ea typeface="+mn-ea"/>
          <a:cs typeface="+mn-cs"/>
        </a:defRPr>
      </a:lvl5pPr>
      <a:lvl6pPr marL="1205465" algn="l" defTabSz="241093" rtl="0" eaLnBrk="1" latinLnBrk="0" hangingPunct="1">
        <a:defRPr kumimoji="1" sz="975" kern="1200">
          <a:solidFill>
            <a:schemeClr val="tx1"/>
          </a:solidFill>
          <a:latin typeface="+mn-lt"/>
          <a:ea typeface="+mn-ea"/>
          <a:cs typeface="+mn-cs"/>
        </a:defRPr>
      </a:lvl6pPr>
      <a:lvl7pPr marL="1446558" algn="l" defTabSz="241093" rtl="0" eaLnBrk="1" latinLnBrk="0" hangingPunct="1">
        <a:defRPr kumimoji="1" sz="975" kern="1200">
          <a:solidFill>
            <a:schemeClr val="tx1"/>
          </a:solidFill>
          <a:latin typeface="+mn-lt"/>
          <a:ea typeface="+mn-ea"/>
          <a:cs typeface="+mn-cs"/>
        </a:defRPr>
      </a:lvl7pPr>
      <a:lvl8pPr marL="1687651" algn="l" defTabSz="241093" rtl="0" eaLnBrk="1" latinLnBrk="0" hangingPunct="1">
        <a:defRPr kumimoji="1" sz="975" kern="1200">
          <a:solidFill>
            <a:schemeClr val="tx1"/>
          </a:solidFill>
          <a:latin typeface="+mn-lt"/>
          <a:ea typeface="+mn-ea"/>
          <a:cs typeface="+mn-cs"/>
        </a:defRPr>
      </a:lvl8pPr>
      <a:lvl9pPr marL="1928744" algn="l" defTabSz="241093" rtl="0" eaLnBrk="1" latinLnBrk="0" hangingPunct="1">
        <a:defRPr kumimoji="1" sz="97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facebook.com/groups/ScaledScru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1" Type="http://schemas.openxmlformats.org/officeDocument/2006/relationships/diagramColors" Target="../diagrams/colors2.xml"/><Relationship Id="rId12"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diagramData" Target="../diagrams/data2.xml"/><Relationship Id="rId9" Type="http://schemas.openxmlformats.org/officeDocument/2006/relationships/diagramLayout" Target="../diagrams/layout2.xml"/><Relationship Id="rId10"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1" Type="http://schemas.openxmlformats.org/officeDocument/2006/relationships/diagramColors" Target="../diagrams/colors4.xml"/><Relationship Id="rId12"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diagramData" Target="../diagrams/data4.xml"/><Relationship Id="rId9" Type="http://schemas.openxmlformats.org/officeDocument/2006/relationships/diagramLayout" Target="../diagrams/layout4.xml"/><Relationship Id="rId10"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sz="4400" dirty="0" smtClean="0"/>
              <a:t>Nexus</a:t>
            </a:r>
            <a:r>
              <a:rPr lang="en-US" altLang="ja-JP" sz="4400" dirty="0"/>
              <a:t> </a:t>
            </a:r>
            <a:r>
              <a:rPr kumimoji="1" lang="ja-JP" altLang="en-US" sz="4400" dirty="0" smtClean="0"/>
              <a:t>と</a:t>
            </a:r>
            <a:r>
              <a:rPr kumimoji="1" lang="en-US" altLang="ja-JP" sz="4400" dirty="0" smtClean="0"/>
              <a:t> LeSS </a:t>
            </a:r>
            <a:r>
              <a:rPr lang="ja-JP" altLang="en-US" sz="4400" dirty="0" smtClean="0"/>
              <a:t>の</a:t>
            </a:r>
            <a:r>
              <a:rPr lang="en-US" altLang="ja-JP" sz="4400" dirty="0" smtClean="0"/>
              <a:t/>
            </a:r>
            <a:br>
              <a:rPr lang="en-US" altLang="ja-JP" sz="4400" dirty="0" smtClean="0"/>
            </a:br>
            <a:r>
              <a:rPr kumimoji="1" lang="ja-JP" altLang="en-US" sz="4400" dirty="0" smtClean="0"/>
              <a:t>概要説明、比較</a:t>
            </a:r>
            <a:endParaRPr kumimoji="1" lang="ja-JP" altLang="en-US" sz="4400" dirty="0"/>
          </a:p>
        </p:txBody>
      </p:sp>
      <p:sp>
        <p:nvSpPr>
          <p:cNvPr id="3" name="サブタイトル 2"/>
          <p:cNvSpPr>
            <a:spLocks noGrp="1"/>
          </p:cNvSpPr>
          <p:nvPr>
            <p:ph type="subTitle" idx="1"/>
          </p:nvPr>
        </p:nvSpPr>
        <p:spPr>
          <a:xfrm>
            <a:off x="1143000" y="4153988"/>
            <a:ext cx="6858000" cy="1103811"/>
          </a:xfrm>
        </p:spPr>
        <p:txBody>
          <a:bodyPr/>
          <a:lstStyle/>
          <a:p>
            <a:r>
              <a:rPr kumimoji="1" lang="ja-JP" altLang="en-US" dirty="0" smtClean="0"/>
              <a:t>キヤノン株式会社　守田　憲司</a:t>
            </a:r>
            <a:endParaRPr kumimoji="1" lang="en-US" altLang="ja-JP" dirty="0" smtClean="0"/>
          </a:p>
          <a:p>
            <a:r>
              <a:rPr lang="ja-JP" altLang="en-US" dirty="0"/>
              <a:t>株式会社</a:t>
            </a:r>
            <a:r>
              <a:rPr lang="ja-JP" altLang="en-US" dirty="0" smtClean="0"/>
              <a:t>ガイアックス　木村　卓夫</a:t>
            </a:r>
            <a:endParaRPr kumimoji="1" lang="ja-JP" altLang="en-US" dirty="0"/>
          </a:p>
        </p:txBody>
      </p:sp>
    </p:spTree>
    <p:extLst>
      <p:ext uri="{BB962C8B-B14F-4D97-AF65-F5344CB8AC3E}">
        <p14:creationId xmlns:p14="http://schemas.microsoft.com/office/powerpoint/2010/main" val="198918201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 </a:t>
            </a:r>
            <a:r>
              <a:rPr kumimoji="1" lang="ja-JP" altLang="en-US" dirty="0" smtClean="0"/>
              <a:t>ガイド</a:t>
            </a:r>
            <a:endParaRPr kumimoji="1" lang="ja-JP" altLang="en-US" dirty="0"/>
          </a:p>
        </p:txBody>
      </p:sp>
      <p:pic>
        <p:nvPicPr>
          <p:cNvPr id="4" name="コンテンツ プレースホルダー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126" y="1816676"/>
            <a:ext cx="2715208" cy="3842362"/>
          </a:xfrm>
        </p:spPr>
      </p:pic>
      <p:sp>
        <p:nvSpPr>
          <p:cNvPr id="5" name="テキスト プレースホルダー 4"/>
          <p:cNvSpPr>
            <a:spLocks noGrp="1"/>
          </p:cNvSpPr>
          <p:nvPr>
            <p:ph type="body" idx="4294967295"/>
          </p:nvPr>
        </p:nvSpPr>
        <p:spPr>
          <a:xfrm>
            <a:off x="3303037" y="2022453"/>
            <a:ext cx="5586964" cy="3952628"/>
          </a:xfrm>
          <a:prstGeom prst="rect">
            <a:avLst/>
          </a:prstGeom>
        </p:spPr>
        <p:txBody>
          <a:bodyPr/>
          <a:lstStyle/>
          <a:p>
            <a:r>
              <a:rPr lang="ja-JP" altLang="en-US" sz="2400" dirty="0" smtClean="0"/>
              <a:t>無料公開されています。</a:t>
            </a:r>
            <a:endParaRPr lang="en-US" altLang="ja-JP" sz="2400" dirty="0" smtClean="0"/>
          </a:p>
          <a:p>
            <a:r>
              <a:rPr lang="ja-JP" altLang="en-US" sz="2400" dirty="0" smtClean="0"/>
              <a:t>短いです。</a:t>
            </a:r>
            <a:r>
              <a:rPr lang="en-US" altLang="ja-JP" sz="2400" dirty="0" smtClean="0"/>
              <a:t>(10</a:t>
            </a:r>
            <a:r>
              <a:rPr lang="ja-JP" altLang="en-US" sz="2400" dirty="0" smtClean="0"/>
              <a:t>ページ</a:t>
            </a:r>
            <a:r>
              <a:rPr lang="en-US" altLang="ja-JP" sz="2400" dirty="0" smtClean="0"/>
              <a:t>)</a:t>
            </a:r>
          </a:p>
          <a:p>
            <a:endParaRPr lang="en-US" altLang="ja-JP" dirty="0" smtClean="0"/>
          </a:p>
          <a:p>
            <a:pPr marL="166687" indent="0">
              <a:buNone/>
            </a:pPr>
            <a:r>
              <a:rPr lang="ja-JP" altLang="en-US" dirty="0" smtClean="0"/>
              <a:t>英語版</a:t>
            </a:r>
            <a:r>
              <a:rPr lang="en-US" altLang="ja-JP" dirty="0" smtClean="0"/>
              <a:t> 2015</a:t>
            </a:r>
            <a:r>
              <a:rPr lang="ja-JP" altLang="en-US" dirty="0" smtClean="0"/>
              <a:t>年</a:t>
            </a:r>
            <a:r>
              <a:rPr lang="en-US" altLang="ja-JP" dirty="0" smtClean="0"/>
              <a:t>8</a:t>
            </a:r>
            <a:r>
              <a:rPr lang="ja-JP" altLang="en-US" dirty="0" smtClean="0"/>
              <a:t>月公開</a:t>
            </a:r>
            <a:endParaRPr lang="en-US" altLang="ja-JP" dirty="0" smtClean="0"/>
          </a:p>
          <a:p>
            <a:pPr marL="166687" indent="0">
              <a:buNone/>
            </a:pPr>
            <a:r>
              <a:rPr kumimoji="1" lang="ja-JP" altLang="en-US" dirty="0" smtClean="0"/>
              <a:t>日本語版</a:t>
            </a:r>
            <a:r>
              <a:rPr kumimoji="1" lang="en-US" altLang="ja-JP" dirty="0" smtClean="0"/>
              <a:t> 2015</a:t>
            </a:r>
            <a:r>
              <a:rPr kumimoji="1" lang="ja-JP" altLang="en-US" dirty="0" smtClean="0"/>
              <a:t>年</a:t>
            </a:r>
            <a:r>
              <a:rPr kumimoji="1" lang="en-US" altLang="ja-JP" dirty="0" smtClean="0"/>
              <a:t>12</a:t>
            </a:r>
            <a:r>
              <a:rPr kumimoji="1" lang="ja-JP" altLang="en-US" dirty="0" smtClean="0"/>
              <a:t>月公開</a:t>
            </a:r>
            <a:endParaRPr lang="en-US" altLang="ja-JP" dirty="0" smtClean="0"/>
          </a:p>
          <a:p>
            <a:pPr marL="166687" indent="0">
              <a:buNone/>
            </a:pPr>
            <a:r>
              <a:rPr lang="ja-JP" altLang="en-US" dirty="0" smtClean="0"/>
              <a:t>開発：</a:t>
            </a:r>
            <a:r>
              <a:rPr lang="en-US" altLang="ja-JP" dirty="0" smtClean="0"/>
              <a:t>Ken </a:t>
            </a:r>
            <a:r>
              <a:rPr lang="en-US" altLang="ja-JP" dirty="0" err="1"/>
              <a:t>Schwaber</a:t>
            </a:r>
            <a:r>
              <a:rPr lang="en-US" altLang="ja-JP" dirty="0"/>
              <a:t> and </a:t>
            </a:r>
            <a:r>
              <a:rPr lang="en-US" altLang="ja-JP" dirty="0" err="1"/>
              <a:t>Scrum.org</a:t>
            </a:r>
            <a:endParaRPr lang="en-US" altLang="ja-JP" dirty="0"/>
          </a:p>
          <a:p>
            <a:pPr marL="166687" indent="0">
              <a:buNone/>
            </a:pPr>
            <a:r>
              <a:rPr kumimoji="1" lang="ja-JP" altLang="en-US" dirty="0" smtClean="0"/>
              <a:t>翻訳：角</a:t>
            </a:r>
            <a:r>
              <a:rPr kumimoji="1" lang="en-US" altLang="ja-JP" dirty="0" smtClean="0"/>
              <a:t> </a:t>
            </a:r>
            <a:r>
              <a:rPr kumimoji="1" lang="ja-JP" altLang="en-US" dirty="0" smtClean="0"/>
              <a:t>征典、守田</a:t>
            </a:r>
            <a:r>
              <a:rPr kumimoji="1" lang="en-US" altLang="ja-JP" dirty="0" smtClean="0"/>
              <a:t> </a:t>
            </a:r>
            <a:r>
              <a:rPr kumimoji="1" lang="ja-JP" altLang="en-US" dirty="0" smtClean="0"/>
              <a:t>憲司</a:t>
            </a:r>
            <a:endParaRPr kumimoji="1" lang="en-US" altLang="ja-JP" dirty="0" smtClean="0"/>
          </a:p>
        </p:txBody>
      </p:sp>
      <p:sp>
        <p:nvSpPr>
          <p:cNvPr id="6" name="正方形/長方形 5"/>
          <p:cNvSpPr/>
          <p:nvPr/>
        </p:nvSpPr>
        <p:spPr>
          <a:xfrm>
            <a:off x="457200" y="5975081"/>
            <a:ext cx="8432801" cy="461665"/>
          </a:xfrm>
          <a:prstGeom prst="rect">
            <a:avLst/>
          </a:prstGeom>
        </p:spPr>
        <p:txBody>
          <a:bodyPr wrap="square">
            <a:spAutoFit/>
          </a:bodyPr>
          <a:lstStyle/>
          <a:p>
            <a:r>
              <a:rPr lang="ja-JP" altLang="en-US" sz="2400" dirty="0"/>
              <a:t>https://www.scrum.org/Resources/The-Nexus-Guide</a:t>
            </a:r>
          </a:p>
        </p:txBody>
      </p:sp>
      <p:sp>
        <p:nvSpPr>
          <p:cNvPr id="7" name="正方形/長方形 6"/>
          <p:cNvSpPr/>
          <p:nvPr/>
        </p:nvSpPr>
        <p:spPr>
          <a:xfrm>
            <a:off x="809401" y="962407"/>
            <a:ext cx="7728398" cy="584775"/>
          </a:xfrm>
          <a:prstGeom prst="rect">
            <a:avLst/>
          </a:prstGeom>
        </p:spPr>
        <p:txBody>
          <a:bodyPr wrap="none">
            <a:spAutoFit/>
          </a:bodyPr>
          <a:lstStyle/>
          <a:p>
            <a:r>
              <a:rPr lang="en-US" altLang="ja-JP" sz="3200" dirty="0"/>
              <a:t>Nexus </a:t>
            </a:r>
            <a:r>
              <a:rPr lang="ja-JP" altLang="en-US" sz="3200" dirty="0"/>
              <a:t>ガイドにもとづいて説明します。</a:t>
            </a:r>
            <a:endParaRPr lang="en-US" altLang="ja-JP" sz="3200" dirty="0"/>
          </a:p>
        </p:txBody>
      </p:sp>
    </p:spTree>
    <p:extLst>
      <p:ext uri="{BB962C8B-B14F-4D97-AF65-F5344CB8AC3E}">
        <p14:creationId xmlns:p14="http://schemas.microsoft.com/office/powerpoint/2010/main" val="704226449"/>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179389"/>
            <a:ext cx="8651875" cy="514878"/>
          </a:xfrm>
        </p:spPr>
        <p:txBody>
          <a:bodyPr/>
          <a:lstStyle/>
          <a:p>
            <a:r>
              <a:rPr kumimoji="1" lang="en-US" altLang="ja-JP" dirty="0" smtClean="0"/>
              <a:t>Nexus</a:t>
            </a:r>
            <a:endParaRPr kumimoji="1" lang="ja-JP" altLang="en-US" dirty="0"/>
          </a:p>
        </p:txBody>
      </p:sp>
      <p:pic>
        <p:nvPicPr>
          <p:cNvPr id="4" name="コンテンツ プレースホルダー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124" y="1878805"/>
            <a:ext cx="8651875" cy="4325937"/>
          </a:xfrm>
        </p:spPr>
      </p:pic>
      <p:sp>
        <p:nvSpPr>
          <p:cNvPr id="5" name="タイトル 1"/>
          <p:cNvSpPr txBox="1">
            <a:spLocks/>
          </p:cNvSpPr>
          <p:nvPr/>
        </p:nvSpPr>
        <p:spPr bwMode="auto">
          <a:xfrm>
            <a:off x="238123" y="1029097"/>
            <a:ext cx="8651875" cy="5148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35717" tIns="35717" rIns="35717" bIns="35717" numCol="1" anchor="ctr" anchorCtr="0" compatLnSpc="1">
            <a:prstTxWarp prst="textNoShape">
              <a:avLst/>
            </a:prstTxWarp>
          </a:bodyPr>
          <a:lstStyle>
            <a:lvl1pPr algn="l" rtl="0" eaLnBrk="1" fontAlgn="base" hangingPunct="1">
              <a:spcBef>
                <a:spcPct val="0"/>
              </a:spcBef>
              <a:spcAft>
                <a:spcPct val="0"/>
              </a:spcAft>
              <a:defRPr kumimoji="1" sz="3600" b="1">
                <a:solidFill>
                  <a:schemeClr val="tx1"/>
                </a:solidFill>
                <a:latin typeface="メイリオ" panose="020B0604030504040204" pitchFamily="50" charset="-128"/>
                <a:ea typeface="メイリオ" panose="020B0604030504040204" pitchFamily="50" charset="-128"/>
                <a:cs typeface="メイリオ" panose="020B0604030504040204" pitchFamily="50" charset="-128"/>
                <a:sym typeface="ヒラギノ角ゴ Std W8" charset="0"/>
              </a:defRPr>
            </a:lvl1pPr>
            <a:lvl2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2pPr>
            <a:lvl3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3pPr>
            <a:lvl4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4pPr>
            <a:lvl5pPr algn="l" rtl="0" eaLnBrk="1" fontAlgn="base" hangingPunct="1">
              <a:spcBef>
                <a:spcPct val="0"/>
              </a:spcBef>
              <a:spcAft>
                <a:spcPct val="0"/>
              </a:spcAft>
              <a:defRPr kumimoji="1" sz="2700">
                <a:solidFill>
                  <a:schemeClr val="tx1"/>
                </a:solidFill>
                <a:latin typeface="ヒラギノ角ゴ Std W8" charset="0"/>
                <a:ea typeface="ヒラギノ角ゴ Std W8" charset="0"/>
                <a:cs typeface="ヒラギノ角ゴ Std W8" charset="0"/>
                <a:sym typeface="ヒラギノ角ゴ Std W8" charset="0"/>
              </a:defRPr>
            </a:lvl5pPr>
            <a:lvl6pPr marL="241093"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6pPr>
            <a:lvl7pPr marL="482186"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7pPr>
            <a:lvl8pPr marL="723279"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8pPr>
            <a:lvl9pPr marL="964372" algn="l" rtl="0" eaLnBrk="1" fontAlgn="base" hangingPunct="1">
              <a:spcBef>
                <a:spcPct val="0"/>
              </a:spcBef>
              <a:spcAft>
                <a:spcPct val="0"/>
              </a:spcAft>
              <a:defRPr kumimoji="1" sz="3375">
                <a:solidFill>
                  <a:schemeClr val="tx1"/>
                </a:solidFill>
                <a:latin typeface="ヒラギノ角ゴ Std W8" charset="0"/>
                <a:ea typeface="ヒラギノ角ゴ Std W8" charset="0"/>
                <a:cs typeface="ヒラギノ角ゴ Std W8" charset="0"/>
                <a:sym typeface="ヒラギノ角ゴ Std W8" charset="0"/>
              </a:defRPr>
            </a:lvl9pPr>
          </a:lstStyle>
          <a:p>
            <a:r>
              <a:rPr lang="en-US" altLang="ja-JP" sz="3200" b="0" dirty="0" smtClean="0"/>
              <a:t>The exoskeleton(</a:t>
            </a:r>
            <a:r>
              <a:rPr lang="ja-JP" altLang="en-US" sz="3200" b="0" dirty="0" smtClean="0"/>
              <a:t>外骨格</a:t>
            </a:r>
            <a:r>
              <a:rPr lang="en-US" altLang="ja-JP" sz="3200" b="0" dirty="0" smtClean="0"/>
              <a:t>) of scaled </a:t>
            </a:r>
            <a:r>
              <a:rPr lang="en-US" altLang="ja-JP" sz="3200" b="0" dirty="0"/>
              <a:t>Scrum</a:t>
            </a:r>
          </a:p>
        </p:txBody>
      </p:sp>
    </p:spTree>
    <p:extLst>
      <p:ext uri="{BB962C8B-B14F-4D97-AF65-F5344CB8AC3E}">
        <p14:creationId xmlns:p14="http://schemas.microsoft.com/office/powerpoint/2010/main" val="180289134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スコープ</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約３</a:t>
            </a:r>
            <a:r>
              <a:rPr kumimoji="1" lang="en-US" altLang="ja-JP" dirty="0" smtClean="0"/>
              <a:t>〜</a:t>
            </a:r>
            <a:r>
              <a:rPr kumimoji="1" lang="ja-JP" altLang="en-US" dirty="0" smtClean="0"/>
              <a:t>９スクラムチーム</a:t>
            </a:r>
            <a:endParaRPr kumimoji="1" lang="en-US" altLang="ja-JP" dirty="0" smtClean="0"/>
          </a:p>
          <a:p>
            <a:r>
              <a:rPr kumimoji="1" lang="ja-JP" altLang="en-US" dirty="0" smtClean="0"/>
              <a:t>１つのプロダクトバックログ</a:t>
            </a:r>
            <a:endParaRPr lang="en-US" altLang="ja-JP" dirty="0"/>
          </a:p>
          <a:p>
            <a:pPr marL="0" indent="0">
              <a:buNone/>
            </a:pPr>
            <a:endParaRPr lang="en-US" altLang="ja-JP" dirty="0"/>
          </a:p>
          <a:p>
            <a:pPr marL="0" indent="0">
              <a:buNone/>
            </a:pPr>
            <a:r>
              <a:rPr lang="ja-JP" altLang="en-US" dirty="0" smtClean="0"/>
              <a:t>「チームが３つ以上になると、さらに事態は複雑になる」</a:t>
            </a:r>
            <a:endParaRPr lang="en-US" altLang="ja-JP" dirty="0" smtClean="0"/>
          </a:p>
        </p:txBody>
      </p:sp>
    </p:spTree>
    <p:extLst>
      <p:ext uri="{BB962C8B-B14F-4D97-AF65-F5344CB8AC3E}">
        <p14:creationId xmlns:p14="http://schemas.microsoft.com/office/powerpoint/2010/main" val="2035487947"/>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スクラムチーム</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チーム間の依存関係が少なくなるように分割する</a:t>
            </a:r>
            <a:endParaRPr lang="en-US" altLang="ja-JP" dirty="0" smtClean="0"/>
          </a:p>
          <a:p>
            <a:r>
              <a:rPr kumimoji="1" lang="ja-JP" altLang="en-US" dirty="0" smtClean="0"/>
              <a:t>関連する以下の要素をチーム内にそろえる</a:t>
            </a:r>
            <a:endParaRPr kumimoji="1" lang="en-US" altLang="ja-JP" dirty="0" smtClean="0"/>
          </a:p>
          <a:p>
            <a:pPr lvl="1"/>
            <a:r>
              <a:rPr lang="ja-JP" altLang="en-US" dirty="0" smtClean="0"/>
              <a:t>要求</a:t>
            </a:r>
            <a:endParaRPr lang="en-US" altLang="ja-JP" dirty="0" smtClean="0"/>
          </a:p>
          <a:p>
            <a:pPr lvl="1"/>
            <a:r>
              <a:rPr kumimoji="1" lang="ja-JP" altLang="en-US" dirty="0" smtClean="0"/>
              <a:t>ドメイン知識</a:t>
            </a:r>
            <a:endParaRPr kumimoji="1" lang="en-US" altLang="ja-JP" dirty="0" smtClean="0"/>
          </a:p>
          <a:p>
            <a:pPr lvl="1"/>
            <a:r>
              <a:rPr lang="ja-JP" altLang="en-US" dirty="0" smtClean="0"/>
              <a:t>ソフトウェアやテストの作成物</a:t>
            </a:r>
            <a:endParaRPr kumimoji="1" lang="ja-JP" altLang="en-US" dirty="0"/>
          </a:p>
        </p:txBody>
      </p:sp>
    </p:spTree>
    <p:extLst>
      <p:ext uri="{BB962C8B-B14F-4D97-AF65-F5344CB8AC3E}">
        <p14:creationId xmlns:p14="http://schemas.microsoft.com/office/powerpoint/2010/main" val="1031428519"/>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ソフトウェアプラクティス</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多くのソフトウェアプラクティスが必要である。</a:t>
            </a:r>
            <a:endParaRPr kumimoji="1" lang="en-US" altLang="ja-JP" dirty="0" smtClean="0"/>
          </a:p>
          <a:p>
            <a:r>
              <a:rPr kumimoji="1" lang="ja-JP" altLang="en-US" dirty="0" smtClean="0"/>
              <a:t>大規模な環境では特に自動化が必要である。</a:t>
            </a:r>
            <a:endParaRPr kumimoji="1" lang="ja-JP" altLang="en-US" dirty="0"/>
          </a:p>
        </p:txBody>
      </p:sp>
    </p:spTree>
    <p:extLst>
      <p:ext uri="{BB962C8B-B14F-4D97-AF65-F5344CB8AC3E}">
        <p14:creationId xmlns:p14="http://schemas.microsoft.com/office/powerpoint/2010/main" val="1361244352"/>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mtClean="0"/>
              <a:t>Nexus</a:t>
            </a:r>
            <a:r>
              <a:rPr kumimoji="1" lang="ja-JP" altLang="en-US" smtClean="0"/>
              <a:t>の説明</a:t>
            </a:r>
            <a:endParaRPr kumimoji="1" lang="ja-JP" altLang="en-US" dirty="0"/>
          </a:p>
        </p:txBody>
      </p:sp>
    </p:spTree>
    <p:extLst>
      <p:ext uri="{BB962C8B-B14F-4D97-AF65-F5344CB8AC3E}">
        <p14:creationId xmlns:p14="http://schemas.microsoft.com/office/powerpoint/2010/main" val="971897846"/>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4000" dirty="0" smtClean="0"/>
              <a:t>Nexus</a:t>
            </a:r>
            <a:r>
              <a:rPr kumimoji="1" lang="ja-JP" altLang="en-US" sz="4000" dirty="0" smtClean="0"/>
              <a:t>の役割</a:t>
            </a:r>
            <a:endParaRPr kumimoji="1" lang="ja-JP" altLang="en-US" sz="4000"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603442016"/>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の役割</a:t>
            </a:r>
            <a:endParaRPr kumimoji="1" lang="ja-JP" altLang="en-US" dirty="0"/>
          </a:p>
        </p:txBody>
      </p:sp>
      <p:grpSp>
        <p:nvGrpSpPr>
          <p:cNvPr id="9" name="図形グループ 8"/>
          <p:cNvGrpSpPr/>
          <p:nvPr/>
        </p:nvGrpSpPr>
        <p:grpSpPr>
          <a:xfrm>
            <a:off x="422545" y="4732453"/>
            <a:ext cx="1227220" cy="1251284"/>
            <a:chOff x="4427623" y="2582779"/>
            <a:chExt cx="1227220" cy="1251284"/>
          </a:xfrm>
        </p:grpSpPr>
        <p:sp>
          <p:nvSpPr>
            <p:cNvPr id="10" name="フリーフォーム 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ドーナツ 1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4" name="図形グループ 13"/>
          <p:cNvGrpSpPr/>
          <p:nvPr/>
        </p:nvGrpSpPr>
        <p:grpSpPr>
          <a:xfrm>
            <a:off x="1826228" y="4718631"/>
            <a:ext cx="1227220" cy="1251284"/>
            <a:chOff x="4427623" y="2582779"/>
            <a:chExt cx="1227220" cy="1251284"/>
          </a:xfrm>
        </p:grpSpPr>
        <p:sp>
          <p:nvSpPr>
            <p:cNvPr id="15" name="フリーフォーム 1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6" name="ドーナツ 1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7" name="フリーフォーム 1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8" name="フリーフォーム 1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9" name="図形グループ 18"/>
          <p:cNvGrpSpPr/>
          <p:nvPr/>
        </p:nvGrpSpPr>
        <p:grpSpPr>
          <a:xfrm>
            <a:off x="3172023" y="4769336"/>
            <a:ext cx="1227220" cy="1251284"/>
            <a:chOff x="4427623" y="2582779"/>
            <a:chExt cx="1227220" cy="1251284"/>
          </a:xfrm>
        </p:grpSpPr>
        <p:sp>
          <p:nvSpPr>
            <p:cNvPr id="20" name="フリーフォーム 1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1" name="ドーナツ 2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2" name="フリーフォーム 2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3" name="フリーフォーム 2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24" name="図形グループ 23"/>
          <p:cNvGrpSpPr/>
          <p:nvPr/>
        </p:nvGrpSpPr>
        <p:grpSpPr>
          <a:xfrm>
            <a:off x="1160089" y="1833218"/>
            <a:ext cx="1227220" cy="1251284"/>
            <a:chOff x="4427623" y="2582779"/>
            <a:chExt cx="1227220" cy="1251284"/>
          </a:xfrm>
        </p:grpSpPr>
        <p:sp>
          <p:nvSpPr>
            <p:cNvPr id="25" name="フリーフォーム 2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ドーナツ 2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フリーフォーム 2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0" name="テキスト ボックス 29"/>
          <p:cNvSpPr txBox="1"/>
          <p:nvPr/>
        </p:nvSpPr>
        <p:spPr>
          <a:xfrm>
            <a:off x="545059" y="3223652"/>
            <a:ext cx="2699778" cy="461665"/>
          </a:xfrm>
          <a:prstGeom prst="rect">
            <a:avLst/>
          </a:prstGeom>
          <a:noFill/>
        </p:spPr>
        <p:txBody>
          <a:bodyPr wrap="none" rtlCol="0">
            <a:spAutoFit/>
          </a:bodyPr>
          <a:lstStyle/>
          <a:p>
            <a:r>
              <a:rPr kumimoji="1" lang="en-US" altLang="ja-JP" sz="2400" dirty="0" smtClean="0">
                <a:latin typeface="HGMaruGothicMPRO" charset="-128"/>
                <a:ea typeface="HGMaruGothicMPRO" charset="-128"/>
                <a:cs typeface="HGMaruGothicMPRO" charset="-128"/>
              </a:rPr>
              <a:t>Nexus</a:t>
            </a:r>
            <a:r>
              <a:rPr kumimoji="1" lang="ja-JP" altLang="en-US" sz="2400" dirty="0" smtClean="0">
                <a:latin typeface="HGMaruGothicMPRO" charset="-128"/>
                <a:ea typeface="HGMaruGothicMPRO" charset="-128"/>
                <a:cs typeface="HGMaruGothicMPRO" charset="-128"/>
              </a:rPr>
              <a:t>統合チーム</a:t>
            </a:r>
            <a:endParaRPr kumimoji="1" lang="ja-JP" altLang="en-US" sz="2400" dirty="0">
              <a:latin typeface="HGMaruGothicMPRO" charset="-128"/>
              <a:ea typeface="HGMaruGothicMPRO" charset="-128"/>
              <a:cs typeface="HGMaruGothicMPRO" charset="-128"/>
            </a:endParaRPr>
          </a:p>
        </p:txBody>
      </p:sp>
      <p:sp>
        <p:nvSpPr>
          <p:cNvPr id="33" name="テキスト ボックス 32"/>
          <p:cNvSpPr txBox="1"/>
          <p:nvPr/>
        </p:nvSpPr>
        <p:spPr>
          <a:xfrm>
            <a:off x="500845" y="6079562"/>
            <a:ext cx="3877985" cy="461665"/>
          </a:xfrm>
          <a:prstGeom prst="rect">
            <a:avLst/>
          </a:prstGeom>
          <a:noFill/>
        </p:spPr>
        <p:txBody>
          <a:bodyPr wrap="none" rtlCol="0">
            <a:spAutoFit/>
          </a:bodyPr>
          <a:lstStyle/>
          <a:p>
            <a:r>
              <a:rPr kumimoji="1" lang="ja-JP" altLang="en-US" sz="2400" dirty="0" smtClean="0">
                <a:latin typeface="HGMaruGothicMPRO" charset="-128"/>
                <a:ea typeface="HGMaruGothicMPRO" charset="-128"/>
                <a:cs typeface="HGMaruGothicMPRO" charset="-128"/>
              </a:rPr>
              <a:t>約３</a:t>
            </a:r>
            <a:r>
              <a:rPr kumimoji="1" lang="en-US" altLang="ja-JP" sz="2400" dirty="0" smtClean="0">
                <a:latin typeface="HGMaruGothicMPRO" charset="-128"/>
                <a:ea typeface="HGMaruGothicMPRO" charset="-128"/>
                <a:cs typeface="HGMaruGothicMPRO" charset="-128"/>
              </a:rPr>
              <a:t>〜</a:t>
            </a:r>
            <a:r>
              <a:rPr kumimoji="1" lang="ja-JP" altLang="en-US" sz="2400" dirty="0" smtClean="0">
                <a:latin typeface="HGMaruGothicMPRO" charset="-128"/>
                <a:ea typeface="HGMaruGothicMPRO" charset="-128"/>
                <a:cs typeface="HGMaruGothicMPRO" charset="-128"/>
              </a:rPr>
              <a:t>９のスクラムチーム</a:t>
            </a:r>
            <a:endParaRPr kumimoji="1" lang="ja-JP" altLang="en-US" sz="2400" dirty="0">
              <a:latin typeface="HGMaruGothicMPRO" charset="-128"/>
              <a:ea typeface="HGMaruGothicMPRO" charset="-128"/>
              <a:cs typeface="HGMaruGothicMPRO" charset="-128"/>
            </a:endParaRPr>
          </a:p>
        </p:txBody>
      </p:sp>
      <p:sp>
        <p:nvSpPr>
          <p:cNvPr id="34" name="テキスト ボックス 33"/>
          <p:cNvSpPr txBox="1"/>
          <p:nvPr/>
        </p:nvSpPr>
        <p:spPr>
          <a:xfrm>
            <a:off x="3432707" y="1382610"/>
            <a:ext cx="5369686" cy="461665"/>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sz="2400" dirty="0" smtClean="0">
                <a:latin typeface="HGMaruGothicMPRO" charset="-128"/>
                <a:ea typeface="HGMaruGothicMPRO" charset="-128"/>
                <a:cs typeface="HGMaruGothicMPRO" charset="-128"/>
              </a:rPr>
              <a:t>プロダクトオーナー（全体で１人）</a:t>
            </a:r>
            <a:endParaRPr kumimoji="1" lang="en-US" altLang="ja-JP" sz="2400" dirty="0" smtClean="0">
              <a:latin typeface="HGMaruGothicMPRO" charset="-128"/>
              <a:ea typeface="HGMaruGothicMPRO" charset="-128"/>
              <a:cs typeface="HGMaruGothicMPRO" charset="-128"/>
            </a:endParaRPr>
          </a:p>
        </p:txBody>
      </p:sp>
      <p:sp>
        <p:nvSpPr>
          <p:cNvPr id="35" name="テキスト ボックス 34"/>
          <p:cNvSpPr txBox="1"/>
          <p:nvPr/>
        </p:nvSpPr>
        <p:spPr>
          <a:xfrm>
            <a:off x="3432707" y="2144233"/>
            <a:ext cx="5369686" cy="461665"/>
          </a:xfrm>
          <a:prstGeom prst="rect">
            <a:avLst/>
          </a:prstGeom>
          <a:pattFill prst="pct5">
            <a:fgClr>
              <a:schemeClr val="lt1"/>
            </a:fgClr>
            <a:bgClr>
              <a:schemeClr val="bg1"/>
            </a:bgClr>
          </a:pattFill>
        </p:spPr>
        <p:style>
          <a:lnRef idx="2">
            <a:schemeClr val="accent5"/>
          </a:lnRef>
          <a:fillRef idx="1">
            <a:schemeClr val="lt1"/>
          </a:fillRef>
          <a:effectRef idx="0">
            <a:schemeClr val="accent5"/>
          </a:effectRef>
          <a:fontRef idx="minor">
            <a:schemeClr val="dk1"/>
          </a:fontRef>
        </p:style>
        <p:txBody>
          <a:bodyPr wrap="square" rtlCol="0">
            <a:spAutoFit/>
          </a:bodyPr>
          <a:lstStyle/>
          <a:p>
            <a:pPr marL="57150">
              <a:tabLst>
                <a:tab pos="388938" algn="l"/>
              </a:tabLst>
            </a:pPr>
            <a:r>
              <a:rPr kumimoji="1" lang="ja-JP" altLang="en-US" sz="2400" dirty="0" smtClean="0">
                <a:latin typeface="HGMaruGothicMPRO" charset="-128"/>
                <a:ea typeface="HGMaruGothicMPRO" charset="-128"/>
                <a:cs typeface="HGMaruGothicMPRO" charset="-128"/>
              </a:rPr>
              <a:t>スクラムマスター（兼任可）</a:t>
            </a:r>
            <a:endParaRPr kumimoji="1" lang="en-US" altLang="ja-JP" sz="2400" dirty="0" smtClean="0">
              <a:latin typeface="HGMaruGothicMPRO" charset="-128"/>
              <a:ea typeface="HGMaruGothicMPRO" charset="-128"/>
              <a:cs typeface="HGMaruGothicMPRO" charset="-128"/>
            </a:endParaRPr>
          </a:p>
        </p:txBody>
      </p:sp>
      <p:sp>
        <p:nvSpPr>
          <p:cNvPr id="36" name="テキスト ボックス 35"/>
          <p:cNvSpPr txBox="1"/>
          <p:nvPr/>
        </p:nvSpPr>
        <p:spPr>
          <a:xfrm>
            <a:off x="3432707" y="2871300"/>
            <a:ext cx="5369686" cy="461665"/>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sz="2400" dirty="0" smtClean="0"/>
              <a:t>チームメンバー</a:t>
            </a:r>
            <a:r>
              <a:rPr lang="ja-JP" altLang="en-US" sz="2400" dirty="0">
                <a:latin typeface="HGMaruGothicMPRO" charset="-128"/>
                <a:ea typeface="HGMaruGothicMPRO" charset="-128"/>
                <a:cs typeface="HGMaruGothicMPRO" charset="-128"/>
              </a:rPr>
              <a:t>（兼任可</a:t>
            </a:r>
            <a:r>
              <a:rPr lang="ja-JP" altLang="en-US" sz="2400" dirty="0" smtClean="0">
                <a:latin typeface="HGMaruGothicMPRO" charset="-128"/>
                <a:ea typeface="HGMaruGothicMPRO" charset="-128"/>
                <a:cs typeface="HGMaruGothicMPRO" charset="-128"/>
              </a:rPr>
              <a:t>）</a:t>
            </a:r>
            <a:endParaRPr kumimoji="1" lang="en-US" altLang="ja-JP" sz="2400" dirty="0" smtClean="0"/>
          </a:p>
        </p:txBody>
      </p:sp>
      <p:cxnSp>
        <p:nvCxnSpPr>
          <p:cNvPr id="39" name="直線コネクタ 38"/>
          <p:cNvCxnSpPr>
            <a:stCxn id="28" idx="1"/>
            <a:endCxn id="34" idx="1"/>
          </p:cNvCxnSpPr>
          <p:nvPr/>
        </p:nvCxnSpPr>
        <p:spPr bwMode="auto">
          <a:xfrm flipV="1">
            <a:off x="1861931" y="1613443"/>
            <a:ext cx="1570776" cy="585172"/>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直線コネクタ 41"/>
          <p:cNvCxnSpPr>
            <a:stCxn id="27" idx="4"/>
            <a:endCxn id="35" idx="1"/>
          </p:cNvCxnSpPr>
          <p:nvPr/>
        </p:nvCxnSpPr>
        <p:spPr bwMode="auto">
          <a:xfrm flipV="1">
            <a:off x="2086953" y="2375066"/>
            <a:ext cx="1345754" cy="168783"/>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3" name="直線コネクタ 42"/>
          <p:cNvCxnSpPr>
            <a:stCxn id="25" idx="3"/>
            <a:endCxn id="36" idx="1"/>
          </p:cNvCxnSpPr>
          <p:nvPr/>
        </p:nvCxnSpPr>
        <p:spPr bwMode="auto">
          <a:xfrm>
            <a:off x="1649765" y="2543849"/>
            <a:ext cx="1782942" cy="558284"/>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5" name="テキスト ボックス 54"/>
          <p:cNvSpPr txBox="1"/>
          <p:nvPr/>
        </p:nvSpPr>
        <p:spPr>
          <a:xfrm>
            <a:off x="4888960" y="4736200"/>
            <a:ext cx="3913433" cy="830997"/>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ja-JP" altLang="en-US" sz="2400" dirty="0" smtClean="0">
                <a:latin typeface="HGMaruGothicMPRO" charset="-128"/>
                <a:ea typeface="HGMaruGothicMPRO" charset="-128"/>
                <a:cs typeface="HGMaruGothicMPRO" charset="-128"/>
              </a:rPr>
              <a:t>適切な代表者</a:t>
            </a:r>
            <a:endParaRPr lang="en-US" altLang="ja-JP" sz="2400" dirty="0" smtClean="0">
              <a:latin typeface="HGMaruGothicMPRO" charset="-128"/>
              <a:ea typeface="HGMaruGothicMPRO" charset="-128"/>
              <a:cs typeface="HGMaruGothicMPRO" charset="-128"/>
            </a:endParaRPr>
          </a:p>
          <a:p>
            <a:r>
              <a:rPr lang="ja-JP" altLang="en-US" sz="2400" dirty="0" smtClean="0">
                <a:latin typeface="HGMaruGothicMPRO" charset="-128"/>
                <a:ea typeface="HGMaruGothicMPRO" charset="-128"/>
                <a:cs typeface="HGMaruGothicMPRO" charset="-128"/>
              </a:rPr>
              <a:t>（特に定義されてないが）</a:t>
            </a:r>
            <a:endParaRPr kumimoji="1" lang="en-US" altLang="ja-JP" sz="2400" dirty="0" smtClean="0">
              <a:latin typeface="HGMaruGothicMPRO" charset="-128"/>
              <a:ea typeface="HGMaruGothicMPRO" charset="-128"/>
              <a:cs typeface="HGMaruGothicMPRO" charset="-128"/>
            </a:endParaRPr>
          </a:p>
        </p:txBody>
      </p:sp>
      <p:sp>
        <p:nvSpPr>
          <p:cNvPr id="56" name="テキスト ボックス 55"/>
          <p:cNvSpPr txBox="1"/>
          <p:nvPr/>
        </p:nvSpPr>
        <p:spPr>
          <a:xfrm>
            <a:off x="4888960" y="5739082"/>
            <a:ext cx="3913433" cy="46166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57150">
              <a:tabLst>
                <a:tab pos="388938" algn="l"/>
              </a:tabLst>
            </a:pPr>
            <a:r>
              <a:rPr kumimoji="1" lang="ja-JP" altLang="en-US" sz="2400" dirty="0" smtClean="0">
                <a:latin typeface="HGMaruGothicMPRO" charset="-128"/>
                <a:ea typeface="HGMaruGothicMPRO" charset="-128"/>
                <a:cs typeface="HGMaruGothicMPRO" charset="-128"/>
              </a:rPr>
              <a:t>スクラムマスター</a:t>
            </a:r>
            <a:endParaRPr kumimoji="1" lang="en-US" altLang="ja-JP" sz="2400" dirty="0" smtClean="0">
              <a:latin typeface="HGMaruGothicMPRO" charset="-128"/>
              <a:ea typeface="HGMaruGothicMPRO" charset="-128"/>
              <a:cs typeface="HGMaruGothicMPRO" charset="-128"/>
            </a:endParaRPr>
          </a:p>
        </p:txBody>
      </p:sp>
      <p:cxnSp>
        <p:nvCxnSpPr>
          <p:cNvPr id="58" name="直線コネクタ 57"/>
          <p:cNvCxnSpPr>
            <a:stCxn id="23" idx="2"/>
            <a:endCxn id="55" idx="1"/>
          </p:cNvCxnSpPr>
          <p:nvPr/>
        </p:nvCxnSpPr>
        <p:spPr bwMode="auto">
          <a:xfrm flipV="1">
            <a:off x="3848022" y="5151699"/>
            <a:ext cx="1040938" cy="48569"/>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63" name="直線コネクタ 62"/>
          <p:cNvCxnSpPr>
            <a:stCxn id="22" idx="4"/>
            <a:endCxn id="56" idx="1"/>
          </p:cNvCxnSpPr>
          <p:nvPr/>
        </p:nvCxnSpPr>
        <p:spPr bwMode="auto">
          <a:xfrm>
            <a:off x="4098887" y="5479967"/>
            <a:ext cx="790073" cy="489948"/>
          </a:xfrm>
          <a:prstGeom prst="line">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7" name="フリーフォーム 86"/>
          <p:cNvSpPr/>
          <p:nvPr/>
        </p:nvSpPr>
        <p:spPr bwMode="auto">
          <a:xfrm>
            <a:off x="835629" y="543028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8" name="フリーフォーム 87"/>
          <p:cNvSpPr/>
          <p:nvPr/>
        </p:nvSpPr>
        <p:spPr bwMode="auto">
          <a:xfrm>
            <a:off x="2239312" y="541646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9" name="フリーフォーム 88"/>
          <p:cNvSpPr/>
          <p:nvPr/>
        </p:nvSpPr>
        <p:spPr bwMode="auto">
          <a:xfrm>
            <a:off x="3585107" y="546716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32181778"/>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すべての作業の統合を成功させる最終的な責任がある。</a:t>
            </a:r>
            <a:endParaRPr kumimoji="1" lang="en-US" altLang="ja-JP" dirty="0" smtClean="0"/>
          </a:p>
          <a:p>
            <a:r>
              <a:rPr kumimoji="1" lang="ja-JP" altLang="en-US" dirty="0" smtClean="0"/>
              <a:t>チーム間の技術的・非技術的な制約を解消する</a:t>
            </a:r>
            <a:r>
              <a:rPr lang="ja-JP" altLang="en-US" dirty="0" smtClean="0"/>
              <a:t>。</a:t>
            </a:r>
            <a:endParaRPr kumimoji="1" lang="en-US" altLang="ja-JP" dirty="0" smtClean="0"/>
          </a:p>
          <a:p>
            <a:r>
              <a:rPr kumimoji="1" lang="ja-JP" altLang="en-US" dirty="0" smtClean="0"/>
              <a:t>依存関係やチーム間の問題に対する認識を高める</a:t>
            </a:r>
            <a:r>
              <a:rPr lang="ja-JP" altLang="en-US" dirty="0" smtClean="0"/>
              <a:t>。</a:t>
            </a:r>
            <a:endParaRPr lang="en-US" altLang="ja-JP" dirty="0" smtClean="0"/>
          </a:p>
          <a:p>
            <a:r>
              <a:rPr kumimoji="1" lang="ja-JP" altLang="en-US" dirty="0" smtClean="0"/>
              <a:t>コーチング、</a:t>
            </a:r>
            <a:r>
              <a:rPr lang="ja-JP" altLang="en-US" dirty="0" smtClean="0"/>
              <a:t>コンサルティングを行う。</a:t>
            </a:r>
            <a:endParaRPr lang="en-US" altLang="ja-JP" dirty="0" smtClean="0"/>
          </a:p>
          <a:p>
            <a:endParaRPr kumimoji="1" lang="en-US" altLang="ja-JP" dirty="0" smtClean="0"/>
          </a:p>
        </p:txBody>
      </p:sp>
    </p:spTree>
    <p:extLst>
      <p:ext uri="{BB962C8B-B14F-4D97-AF65-F5344CB8AC3E}">
        <p14:creationId xmlns:p14="http://schemas.microsoft.com/office/powerpoint/2010/main" val="123036068"/>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3600" dirty="0"/>
              <a:t>Nexus</a:t>
            </a:r>
            <a:r>
              <a:rPr lang="ja-JP" altLang="en-US" sz="3600" dirty="0"/>
              <a:t>統合チームのプロダクトオーナー</a:t>
            </a:r>
            <a:endParaRPr kumimoji="1" lang="ja-JP" altLang="en-US" sz="3600" dirty="0"/>
          </a:p>
        </p:txBody>
      </p:sp>
      <p:sp>
        <p:nvSpPr>
          <p:cNvPr id="3" name="コンテンツ プレースホルダー 2"/>
          <p:cNvSpPr>
            <a:spLocks noGrp="1"/>
          </p:cNvSpPr>
          <p:nvPr>
            <p:ph idx="1"/>
          </p:nvPr>
        </p:nvSpPr>
        <p:spPr/>
        <p:txBody>
          <a:bodyPr/>
          <a:lstStyle/>
          <a:p>
            <a:r>
              <a:rPr lang="en-US" altLang="ja-JP" dirty="0" smtClean="0"/>
              <a:t>Nexus</a:t>
            </a:r>
            <a:r>
              <a:rPr lang="ja-JP" altLang="en-US" dirty="0" smtClean="0"/>
              <a:t>全体で１人のプロダクトオーナー</a:t>
            </a:r>
            <a:endParaRPr kumimoji="1" lang="en-US" altLang="ja-JP" dirty="0" smtClean="0"/>
          </a:p>
          <a:p>
            <a:r>
              <a:rPr lang="ja-JP" altLang="en-US" dirty="0" smtClean="0"/>
              <a:t>プロダクトオーナーは</a:t>
            </a:r>
            <a:r>
              <a:rPr lang="en-US" altLang="ja-JP" dirty="0" smtClean="0"/>
              <a:t>Nexus</a:t>
            </a:r>
            <a:r>
              <a:rPr lang="ja-JP" altLang="en-US" dirty="0" smtClean="0"/>
              <a:t>統合チームに所属する。</a:t>
            </a:r>
            <a:endParaRPr lang="en-US" altLang="ja-JP" dirty="0" smtClean="0"/>
          </a:p>
          <a:p>
            <a:r>
              <a:rPr kumimoji="1" lang="ja-JP" altLang="en-US" dirty="0" smtClean="0"/>
              <a:t>統合インクリメントの価値を最大化する。</a:t>
            </a:r>
            <a:endParaRPr kumimoji="1" lang="en-US" altLang="ja-JP" dirty="0" smtClean="0"/>
          </a:p>
          <a:p>
            <a:r>
              <a:rPr lang="ja-JP" altLang="en-US" dirty="0" smtClean="0"/>
              <a:t>プロダクトバックログの順番とリファインメントに最終的な責任を持つ。</a:t>
            </a:r>
            <a:endParaRPr kumimoji="1" lang="ja-JP" altLang="en-US" dirty="0"/>
          </a:p>
        </p:txBody>
      </p:sp>
    </p:spTree>
    <p:extLst>
      <p:ext uri="{BB962C8B-B14F-4D97-AF65-F5344CB8AC3E}">
        <p14:creationId xmlns:p14="http://schemas.microsoft.com/office/powerpoint/2010/main" val="1987926462"/>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979306" y="3192245"/>
            <a:ext cx="4545874" cy="1325563"/>
          </a:xfrm>
        </p:spPr>
        <p:txBody>
          <a:bodyPr>
            <a:noAutofit/>
          </a:bodyPr>
          <a:lstStyle/>
          <a:p>
            <a:pPr algn="ctr"/>
            <a:r>
              <a:rPr lang="ja-JP" altLang="en-US" sz="6000" dirty="0" smtClean="0"/>
              <a:t>守田　憲司　</a:t>
            </a:r>
            <a:endParaRPr kumimoji="1" lang="ja-JP" altLang="en-US" sz="6000" dirty="0"/>
          </a:p>
        </p:txBody>
      </p:sp>
      <p:grpSp>
        <p:nvGrpSpPr>
          <p:cNvPr id="8" name="図形グループ 7"/>
          <p:cNvGrpSpPr/>
          <p:nvPr/>
        </p:nvGrpSpPr>
        <p:grpSpPr>
          <a:xfrm>
            <a:off x="315590" y="4857685"/>
            <a:ext cx="4675460" cy="1869053"/>
            <a:chOff x="2776402" y="1759742"/>
            <a:chExt cx="4675460" cy="1869053"/>
          </a:xfrm>
        </p:grpSpPr>
        <p:pic>
          <p:nvPicPr>
            <p:cNvPr id="4" name="図 3"/>
            <p:cNvPicPr>
              <a:picLocks noChangeAspect="1"/>
            </p:cNvPicPr>
            <p:nvPr/>
          </p:nvPicPr>
          <p:blipFill>
            <a:blip r:embed="rId2"/>
            <a:stretch>
              <a:fillRect/>
            </a:stretch>
          </p:blipFill>
          <p:spPr>
            <a:xfrm>
              <a:off x="2776402" y="1759742"/>
              <a:ext cx="1800000" cy="1800000"/>
            </a:xfrm>
            <a:prstGeom prst="rect">
              <a:avLst/>
            </a:prstGeom>
          </p:spPr>
        </p:pic>
        <p:pic>
          <p:nvPicPr>
            <p:cNvPr id="6" name="図 5"/>
            <p:cNvPicPr>
              <a:picLocks noChangeAspect="1"/>
            </p:cNvPicPr>
            <p:nvPr/>
          </p:nvPicPr>
          <p:blipFill>
            <a:blip r:embed="rId3"/>
            <a:stretch>
              <a:fillRect/>
            </a:stretch>
          </p:blipFill>
          <p:spPr>
            <a:xfrm>
              <a:off x="4214132" y="1759742"/>
              <a:ext cx="1800000" cy="1800000"/>
            </a:xfrm>
            <a:prstGeom prst="rect">
              <a:avLst/>
            </a:prstGeom>
          </p:spPr>
        </p:pic>
        <p:pic>
          <p:nvPicPr>
            <p:cNvPr id="7" name="図 6"/>
            <p:cNvPicPr>
              <a:picLocks noChangeAspect="1"/>
            </p:cNvPicPr>
            <p:nvPr/>
          </p:nvPicPr>
          <p:blipFill>
            <a:blip r:embed="rId4"/>
            <a:stretch>
              <a:fillRect/>
            </a:stretch>
          </p:blipFill>
          <p:spPr>
            <a:xfrm>
              <a:off x="5651862" y="1828795"/>
              <a:ext cx="1800000" cy="1800000"/>
            </a:xfrm>
            <a:prstGeom prst="rect">
              <a:avLst/>
            </a:prstGeom>
          </p:spPr>
        </p:pic>
      </p:grpSp>
      <p:sp>
        <p:nvSpPr>
          <p:cNvPr id="9" name="正方形/長方形 8"/>
          <p:cNvSpPr/>
          <p:nvPr/>
        </p:nvSpPr>
        <p:spPr>
          <a:xfrm>
            <a:off x="1384255" y="2410450"/>
            <a:ext cx="3735977" cy="769441"/>
          </a:xfrm>
          <a:prstGeom prst="rect">
            <a:avLst/>
          </a:prstGeom>
        </p:spPr>
        <p:txBody>
          <a:bodyPr wrap="square">
            <a:spAutoFit/>
          </a:bodyPr>
          <a:lstStyle/>
          <a:p>
            <a:pPr algn="ctr"/>
            <a:r>
              <a:rPr lang="en-US" altLang="ja-JP" sz="4400" dirty="0"/>
              <a:t>Kenji  </a:t>
            </a:r>
            <a:r>
              <a:rPr lang="en-US" altLang="ja-JP" sz="4400" dirty="0" smtClean="0"/>
              <a:t>Morita</a:t>
            </a:r>
            <a:endParaRPr lang="ja-JP" altLang="en-US" sz="4400" dirty="0"/>
          </a:p>
        </p:txBody>
      </p:sp>
      <p:sp>
        <p:nvSpPr>
          <p:cNvPr id="10" name="タイトル 1"/>
          <p:cNvSpPr txBox="1">
            <a:spLocks/>
          </p:cNvSpPr>
          <p:nvPr/>
        </p:nvSpPr>
        <p:spPr>
          <a:xfrm>
            <a:off x="315590" y="609377"/>
            <a:ext cx="639976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3200" dirty="0" smtClean="0"/>
              <a:t>キヤノン株式会社</a:t>
            </a:r>
            <a:endParaRPr lang="en-US" altLang="ja-JP" sz="3200" dirty="0" smtClean="0"/>
          </a:p>
          <a:p>
            <a:r>
              <a:rPr lang="ja-JP" altLang="en-US" sz="3200" dirty="0" smtClean="0"/>
              <a:t>デジタルシステム開発本部</a:t>
            </a:r>
            <a:endParaRPr lang="en-US" altLang="ja-JP" sz="3200" dirty="0" smtClean="0"/>
          </a:p>
          <a:p>
            <a:r>
              <a:rPr lang="ja-JP" altLang="en-US" sz="3200" dirty="0" smtClean="0"/>
              <a:t>主幹研究員</a:t>
            </a:r>
            <a:endParaRPr lang="en-US" altLang="ja-JP" sz="3200" dirty="0" smtClean="0"/>
          </a:p>
        </p:txBody>
      </p:sp>
      <p:sp>
        <p:nvSpPr>
          <p:cNvPr id="11" name="テキスト ボックス 10"/>
          <p:cNvSpPr txBox="1"/>
          <p:nvPr/>
        </p:nvSpPr>
        <p:spPr>
          <a:xfrm>
            <a:off x="2611522" y="4334465"/>
            <a:ext cx="1281441" cy="523220"/>
          </a:xfrm>
          <a:prstGeom prst="rect">
            <a:avLst/>
          </a:prstGeom>
          <a:noFill/>
        </p:spPr>
        <p:txBody>
          <a:bodyPr wrap="none" rtlCol="0">
            <a:spAutoFit/>
          </a:bodyPr>
          <a:lstStyle/>
          <a:p>
            <a:r>
              <a:rPr kumimoji="1" lang="en-US" altLang="ja-JP" sz="2800" dirty="0" smtClean="0"/>
              <a:t>@</a:t>
            </a:r>
            <a:r>
              <a:rPr kumimoji="1" lang="en-US" altLang="ja-JP" sz="2800" dirty="0" err="1" smtClean="0"/>
              <a:t>wsfjp</a:t>
            </a:r>
            <a:endParaRPr kumimoji="1" lang="ja-JP" altLang="en-US" sz="2800" dirty="0"/>
          </a:p>
        </p:txBody>
      </p:sp>
      <p:sp>
        <p:nvSpPr>
          <p:cNvPr id="12" name="テキスト ボックス 11"/>
          <p:cNvSpPr txBox="1"/>
          <p:nvPr/>
        </p:nvSpPr>
        <p:spPr>
          <a:xfrm>
            <a:off x="5306438" y="5565128"/>
            <a:ext cx="2817823" cy="523220"/>
          </a:xfrm>
          <a:prstGeom prst="rect">
            <a:avLst/>
          </a:prstGeom>
          <a:noFill/>
        </p:spPr>
        <p:txBody>
          <a:bodyPr wrap="none" rtlCol="0">
            <a:spAutoFit/>
          </a:bodyPr>
          <a:lstStyle/>
          <a:p>
            <a:r>
              <a:rPr kumimoji="1" lang="en-US" altLang="ja-JP" sz="2800" dirty="0" smtClean="0"/>
              <a:t>Nexus Guide </a:t>
            </a:r>
            <a:r>
              <a:rPr kumimoji="1" lang="ja-JP" altLang="en-US" sz="2800" dirty="0" smtClean="0"/>
              <a:t>共訳</a:t>
            </a:r>
            <a:endParaRPr kumimoji="1" lang="ja-JP" altLang="en-US" sz="2800" dirty="0"/>
          </a:p>
        </p:txBody>
      </p:sp>
      <p:pic>
        <p:nvPicPr>
          <p:cNvPr id="14" name="図 13"/>
          <p:cNvPicPr>
            <a:picLocks noChangeAspect="1"/>
          </p:cNvPicPr>
          <p:nvPr/>
        </p:nvPicPr>
        <p:blipFill rotWithShape="1">
          <a:blip r:embed="rId5"/>
          <a:srcRect l="37000" r="13000" b="11231"/>
          <a:stretch/>
        </p:blipFill>
        <p:spPr>
          <a:xfrm>
            <a:off x="6058337" y="609377"/>
            <a:ext cx="2611530" cy="3476695"/>
          </a:xfrm>
          <a:prstGeom prst="roundRect">
            <a:avLst>
              <a:gd name="adj" fmla="val 40109"/>
            </a:avLst>
          </a:prstGeom>
        </p:spPr>
      </p:pic>
    </p:spTree>
    <p:extLst>
      <p:ext uri="{BB962C8B-B14F-4D97-AF65-F5344CB8AC3E}">
        <p14:creationId xmlns:p14="http://schemas.microsoft.com/office/powerpoint/2010/main" val="156625574"/>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651875" cy="1527008"/>
          </a:xfrm>
        </p:spPr>
        <p:txBody>
          <a:bodyPr/>
          <a:lstStyle/>
          <a:p>
            <a:r>
              <a:rPr kumimoji="1" lang="en-US" altLang="ja-JP" dirty="0" smtClean="0"/>
              <a:t>Nexus</a:t>
            </a:r>
            <a:r>
              <a:rPr kumimoji="1" lang="ja-JP" altLang="en-US" dirty="0" smtClean="0"/>
              <a:t>統合チームのスクラムマスター</a:t>
            </a:r>
            <a:endParaRPr kumimoji="1" lang="ja-JP" altLang="en-US" dirty="0"/>
          </a:p>
        </p:txBody>
      </p:sp>
      <p:sp>
        <p:nvSpPr>
          <p:cNvPr id="3" name="コンテンツ プレースホルダー 2"/>
          <p:cNvSpPr>
            <a:spLocks noGrp="1"/>
          </p:cNvSpPr>
          <p:nvPr>
            <p:ph idx="1"/>
          </p:nvPr>
        </p:nvSpPr>
        <p:spPr>
          <a:xfrm>
            <a:off x="237509" y="1925053"/>
            <a:ext cx="8652159" cy="4658626"/>
          </a:xfrm>
        </p:spPr>
        <p:txBody>
          <a:bodyPr/>
          <a:lstStyle/>
          <a:p>
            <a:r>
              <a:rPr kumimoji="1" lang="en-US" altLang="ja-JP" dirty="0" smtClean="0"/>
              <a:t>Nexus</a:t>
            </a:r>
            <a:r>
              <a:rPr lang="ja-JP" altLang="en-US" dirty="0" smtClean="0"/>
              <a:t>が理解され、実施されることに責任を持つ。</a:t>
            </a:r>
            <a:endParaRPr lang="en-US" altLang="ja-JP" dirty="0" smtClean="0"/>
          </a:p>
          <a:p>
            <a:r>
              <a:rPr kumimoji="1" lang="ja-JP" altLang="en-US" dirty="0" smtClean="0"/>
              <a:t>同じ</a:t>
            </a:r>
            <a:r>
              <a:rPr kumimoji="1" lang="en-US" altLang="ja-JP" dirty="0" smtClean="0"/>
              <a:t>Nexus</a:t>
            </a:r>
            <a:r>
              <a:rPr kumimoji="1" lang="ja-JP" altLang="en-US" dirty="0" smtClean="0"/>
              <a:t>内のスクラムチームのスクラムマスターになることもある。</a:t>
            </a:r>
            <a:endParaRPr kumimoji="1" lang="ja-JP" altLang="en-US" dirty="0"/>
          </a:p>
        </p:txBody>
      </p:sp>
    </p:spTree>
    <p:extLst>
      <p:ext uri="{BB962C8B-B14F-4D97-AF65-F5344CB8AC3E}">
        <p14:creationId xmlns:p14="http://schemas.microsoft.com/office/powerpoint/2010/main" val="529466808"/>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統合チームメンバー</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r>
              <a:rPr kumimoji="1" lang="ja-JP" altLang="en-US" dirty="0" smtClean="0"/>
              <a:t>（３ではなく）１人以上</a:t>
            </a:r>
            <a:endParaRPr kumimoji="1" lang="en-US" altLang="ja-JP" dirty="0" smtClean="0"/>
          </a:p>
          <a:p>
            <a:r>
              <a:rPr kumimoji="1" lang="ja-JP" altLang="en-US" dirty="0" smtClean="0"/>
              <a:t>統合チームは、プラクティスやツール、システムエンジニアリングに精通したプロで構成される。</a:t>
            </a:r>
            <a:endParaRPr kumimoji="1" lang="en-US" altLang="ja-JP" dirty="0" smtClean="0"/>
          </a:p>
          <a:p>
            <a:r>
              <a:rPr lang="ja-JP" altLang="en-US" dirty="0" smtClean="0"/>
              <a:t>スクラムチームが獲得、実施、学習できるようにコーチングや指導をする。</a:t>
            </a:r>
            <a:endParaRPr lang="en-US" altLang="ja-JP" dirty="0" smtClean="0"/>
          </a:p>
          <a:p>
            <a:pPr lvl="1"/>
            <a:r>
              <a:rPr lang="ja-JP" altLang="en-US" dirty="0" smtClean="0"/>
              <a:t>プラクティス、ツール、開発、インフラ、アーキテクチャ標準</a:t>
            </a:r>
            <a:endParaRPr lang="en-US" altLang="ja-JP" dirty="0" smtClean="0"/>
          </a:p>
          <a:p>
            <a:r>
              <a:rPr lang="ja-JP" altLang="en-US" dirty="0" smtClean="0"/>
              <a:t>スクラムチームの開発チームメンバーとして作業することができる</a:t>
            </a:r>
            <a:endParaRPr lang="en-US" altLang="ja-JP" dirty="0" smtClean="0"/>
          </a:p>
        </p:txBody>
      </p:sp>
    </p:spTree>
    <p:extLst>
      <p:ext uri="{BB962C8B-B14F-4D97-AF65-F5344CB8AC3E}">
        <p14:creationId xmlns:p14="http://schemas.microsoft.com/office/powerpoint/2010/main" val="1723892535"/>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4000" dirty="0" smtClean="0"/>
              <a:t>Nexus</a:t>
            </a:r>
            <a:r>
              <a:rPr kumimoji="1" lang="ja-JP" altLang="en-US" sz="4000" dirty="0" smtClean="0"/>
              <a:t>のイベント</a:t>
            </a:r>
            <a:endParaRPr kumimoji="1" lang="ja-JP" altLang="en-US" sz="4000"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06595473"/>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イベント概要</a:t>
            </a:r>
            <a:endParaRPr kumimoji="1" lang="ja-JP" altLang="en-US" dirty="0"/>
          </a:p>
        </p:txBody>
      </p:sp>
      <p:sp>
        <p:nvSpPr>
          <p:cNvPr id="3" name="コンテンツ プレースホルダー 2"/>
          <p:cNvSpPr>
            <a:spLocks noGrp="1"/>
          </p:cNvSpPr>
          <p:nvPr>
            <p:ph idx="1"/>
          </p:nvPr>
        </p:nvSpPr>
        <p:spPr>
          <a:xfrm>
            <a:off x="237509" y="1132114"/>
            <a:ext cx="8652159" cy="5451566"/>
          </a:xfrm>
        </p:spPr>
        <p:txBody>
          <a:bodyPr/>
          <a:lstStyle/>
          <a:p>
            <a:r>
              <a:rPr kumimoji="1" lang="ja-JP" altLang="en-US" dirty="0" smtClean="0"/>
              <a:t>リファインメント</a:t>
            </a:r>
            <a:endParaRPr kumimoji="1" lang="en-US" altLang="ja-JP" dirty="0" smtClean="0"/>
          </a:p>
          <a:p>
            <a:r>
              <a:rPr lang="en-US" altLang="ja-JP" dirty="0" smtClean="0"/>
              <a:t>Nexus</a:t>
            </a:r>
            <a:r>
              <a:rPr lang="ja-JP" altLang="en-US" dirty="0" smtClean="0"/>
              <a:t>スプリントプランニング</a:t>
            </a:r>
            <a:endParaRPr lang="en-US" altLang="ja-JP" dirty="0" smtClean="0"/>
          </a:p>
          <a:p>
            <a:pPr lvl="1"/>
            <a:r>
              <a:rPr lang="ja-JP" altLang="en-US" sz="2800" dirty="0"/>
              <a:t>スクラム</a:t>
            </a:r>
            <a:r>
              <a:rPr kumimoji="1" lang="ja-JP" altLang="en-US" sz="2800" dirty="0" smtClean="0"/>
              <a:t>のスプリントプランニングを</a:t>
            </a:r>
            <a:r>
              <a:rPr kumimoji="1" lang="ja-JP" altLang="en-US" sz="2800" dirty="0" smtClean="0">
                <a:solidFill>
                  <a:srgbClr val="FF0000"/>
                </a:solidFill>
              </a:rPr>
              <a:t>含む</a:t>
            </a:r>
            <a:endParaRPr kumimoji="1" lang="en-US" altLang="ja-JP" dirty="0" smtClean="0">
              <a:solidFill>
                <a:srgbClr val="FF0000"/>
              </a:solidFill>
            </a:endParaRPr>
          </a:p>
          <a:p>
            <a:r>
              <a:rPr lang="en-US" altLang="ja-JP" dirty="0" smtClean="0"/>
              <a:t>Nexus</a:t>
            </a:r>
            <a:r>
              <a:rPr lang="ja-JP" altLang="en-US" dirty="0" smtClean="0"/>
              <a:t>デイリースクラム</a:t>
            </a:r>
            <a:endParaRPr lang="en-US" altLang="ja-JP" dirty="0" smtClean="0"/>
          </a:p>
          <a:p>
            <a:pPr lvl="1"/>
            <a:r>
              <a:rPr lang="ja-JP" altLang="en-US" sz="2800" dirty="0"/>
              <a:t>スクラム</a:t>
            </a:r>
            <a:r>
              <a:rPr kumimoji="1" lang="ja-JP" altLang="en-US" sz="2800" dirty="0" smtClean="0"/>
              <a:t>のデイリースクラムを</a:t>
            </a:r>
            <a:r>
              <a:rPr kumimoji="1" lang="ja-JP" altLang="en-US" sz="2800" dirty="0" smtClean="0">
                <a:solidFill>
                  <a:srgbClr val="FF0000"/>
                </a:solidFill>
              </a:rPr>
              <a:t>含む</a:t>
            </a:r>
            <a:endParaRPr kumimoji="1" lang="en-US" altLang="ja-JP" sz="2800" dirty="0" smtClean="0">
              <a:solidFill>
                <a:srgbClr val="FF0000"/>
              </a:solidFill>
            </a:endParaRPr>
          </a:p>
          <a:p>
            <a:r>
              <a:rPr lang="en-US" altLang="ja-JP" dirty="0" smtClean="0"/>
              <a:t>Nexus</a:t>
            </a:r>
            <a:r>
              <a:rPr lang="ja-JP" altLang="en-US" dirty="0" smtClean="0"/>
              <a:t>スプリントレビュー</a:t>
            </a:r>
            <a:endParaRPr lang="en-US" altLang="ja-JP" dirty="0" smtClean="0"/>
          </a:p>
          <a:p>
            <a:pPr lvl="1"/>
            <a:r>
              <a:rPr lang="ja-JP" altLang="en-US" sz="2800" dirty="0" smtClean="0"/>
              <a:t>スクラムのスプリントレビューを</a:t>
            </a:r>
            <a:r>
              <a:rPr lang="ja-JP" altLang="en-US" sz="2800" dirty="0" smtClean="0">
                <a:solidFill>
                  <a:srgbClr val="FF0000"/>
                </a:solidFill>
              </a:rPr>
              <a:t>置き換える</a:t>
            </a:r>
            <a:endParaRPr lang="en-US" altLang="ja-JP" sz="2800" dirty="0" smtClean="0"/>
          </a:p>
          <a:p>
            <a:r>
              <a:rPr kumimoji="1" lang="en-US" altLang="ja-JP" dirty="0" smtClean="0"/>
              <a:t>Nexus</a:t>
            </a:r>
            <a:r>
              <a:rPr kumimoji="1" lang="ja-JP" altLang="en-US" dirty="0" smtClean="0"/>
              <a:t>スプリントレトロスペクティブ</a:t>
            </a:r>
            <a:endParaRPr kumimoji="1" lang="en-US" altLang="ja-JP" dirty="0" smtClean="0"/>
          </a:p>
          <a:p>
            <a:pPr lvl="1"/>
            <a:r>
              <a:rPr kumimoji="1" lang="ja-JP" altLang="en-US" sz="2800" dirty="0" smtClean="0"/>
              <a:t>スクラムのスプリントレトロスペクティブを</a:t>
            </a:r>
            <a:r>
              <a:rPr kumimoji="1" lang="ja-JP" altLang="en-US" sz="2800" dirty="0" smtClean="0">
                <a:solidFill>
                  <a:srgbClr val="FF0000"/>
                </a:solidFill>
              </a:rPr>
              <a:t>含む</a:t>
            </a:r>
            <a:endParaRPr kumimoji="1" lang="ja-JP" altLang="en-US" sz="2800" dirty="0">
              <a:solidFill>
                <a:srgbClr val="FF0000"/>
              </a:solidFill>
            </a:endParaRPr>
          </a:p>
        </p:txBody>
      </p:sp>
    </p:spTree>
    <p:extLst>
      <p:ext uri="{BB962C8B-B14F-4D97-AF65-F5344CB8AC3E}">
        <p14:creationId xmlns:p14="http://schemas.microsoft.com/office/powerpoint/2010/main" val="65666386"/>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リファインメント</a:t>
            </a:r>
            <a:endParaRPr kumimoji="1" lang="ja-JP" altLang="en-US" dirty="0"/>
          </a:p>
        </p:txBody>
      </p:sp>
      <p:sp>
        <p:nvSpPr>
          <p:cNvPr id="3" name="コンテンツ プレースホルダー 2"/>
          <p:cNvSpPr>
            <a:spLocks noGrp="1"/>
          </p:cNvSpPr>
          <p:nvPr>
            <p:ph idx="1"/>
          </p:nvPr>
        </p:nvSpPr>
        <p:spPr/>
        <p:txBody>
          <a:bodyPr>
            <a:normAutofit fontScale="92500" lnSpcReduction="10000"/>
          </a:bodyPr>
          <a:lstStyle/>
          <a:p>
            <a:r>
              <a:rPr kumimoji="1" lang="ja-JP" altLang="en-US" dirty="0" smtClean="0"/>
              <a:t>ゴール</a:t>
            </a:r>
            <a:endParaRPr lang="en-US" altLang="ja-JP" dirty="0"/>
          </a:p>
          <a:p>
            <a:pPr lvl="1"/>
            <a:r>
              <a:rPr lang="ja-JP" altLang="en-US" dirty="0" smtClean="0"/>
              <a:t>依存</a:t>
            </a:r>
            <a:r>
              <a:rPr lang="ja-JP" altLang="en-US" dirty="0"/>
              <a:t>関係を特定して、最小化できるまで詳細化する</a:t>
            </a:r>
            <a:r>
              <a:rPr lang="ja-JP" altLang="en-US" dirty="0" smtClean="0"/>
              <a:t>。</a:t>
            </a:r>
            <a:endParaRPr kumimoji="1" lang="en-US" altLang="ja-JP" dirty="0" smtClean="0"/>
          </a:p>
          <a:p>
            <a:r>
              <a:rPr kumimoji="1" lang="ja-JP" altLang="en-US" dirty="0" smtClean="0"/>
              <a:t>実施手順</a:t>
            </a:r>
            <a:endParaRPr kumimoji="1" lang="en-US" altLang="ja-JP" dirty="0" smtClean="0"/>
          </a:p>
          <a:p>
            <a:pPr lvl="1"/>
            <a:r>
              <a:rPr lang="ja-JP" altLang="en-US" dirty="0"/>
              <a:t>依存関係を特定して見える化する。</a:t>
            </a:r>
            <a:endParaRPr lang="en-US" altLang="ja-JP" dirty="0"/>
          </a:p>
          <a:p>
            <a:pPr lvl="1"/>
            <a:r>
              <a:rPr lang="ja-JP" altLang="en-US" dirty="0"/>
              <a:t>作業の順番や割り当てを見直す</a:t>
            </a:r>
            <a:r>
              <a:rPr lang="ja-JP" altLang="en-US" dirty="0" smtClean="0"/>
              <a:t>。</a:t>
            </a:r>
            <a:endParaRPr lang="en-US" altLang="ja-JP" dirty="0" smtClean="0"/>
          </a:p>
          <a:p>
            <a:pPr lvl="1"/>
            <a:r>
              <a:rPr lang="ja-JP" altLang="en-US" dirty="0" smtClean="0"/>
              <a:t>チーム間</a:t>
            </a:r>
            <a:r>
              <a:rPr lang="ja-JP" altLang="en-US" dirty="0"/>
              <a:t>の依存関係を最小化する。</a:t>
            </a:r>
            <a:endParaRPr lang="en-US" altLang="ja-JP" dirty="0"/>
          </a:p>
          <a:p>
            <a:r>
              <a:rPr kumimoji="1" lang="ja-JP" altLang="en-US" dirty="0" smtClean="0"/>
              <a:t>目的</a:t>
            </a:r>
            <a:endParaRPr kumimoji="1" lang="en-US" altLang="ja-JP" dirty="0" smtClean="0"/>
          </a:p>
          <a:p>
            <a:pPr lvl="1"/>
            <a:r>
              <a:rPr lang="ja-JP" altLang="en-US" dirty="0" smtClean="0"/>
              <a:t>どのスクラムチームがどのプロダクトバックログアイテムをデリバリーするかを予測する。</a:t>
            </a:r>
            <a:endParaRPr lang="en-US" altLang="ja-JP" dirty="0" smtClean="0"/>
          </a:p>
          <a:p>
            <a:pPr lvl="1"/>
            <a:r>
              <a:rPr kumimoji="1" lang="ja-JP" altLang="en-US" dirty="0" smtClean="0"/>
              <a:t>チーム間の依存関係を特定し、最小化する。</a:t>
            </a:r>
            <a:endParaRPr kumimoji="1" lang="en-US" altLang="ja-JP" dirty="0" smtClean="0"/>
          </a:p>
        </p:txBody>
      </p:sp>
    </p:spTree>
    <p:extLst>
      <p:ext uri="{BB962C8B-B14F-4D97-AF65-F5344CB8AC3E}">
        <p14:creationId xmlns:p14="http://schemas.microsoft.com/office/powerpoint/2010/main" val="1676473938"/>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905874" cy="991043"/>
          </a:xfrm>
        </p:spPr>
        <p:txBody>
          <a:bodyPr/>
          <a:lstStyle/>
          <a:p>
            <a:r>
              <a:rPr kumimoji="1" lang="en-US" altLang="ja-JP" dirty="0" smtClean="0"/>
              <a:t>Nexus</a:t>
            </a:r>
            <a:r>
              <a:rPr kumimoji="1" lang="ja-JP" altLang="en-US" dirty="0" smtClean="0"/>
              <a:t>スプリントプランニング</a:t>
            </a:r>
            <a:endParaRPr kumimoji="1" lang="ja-JP" altLang="en-US"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381292" y="1219786"/>
            <a:ext cx="6508709" cy="5231813"/>
          </a:xfrm>
        </p:spPr>
        <p:txBody>
          <a:bodyPr/>
          <a:lstStyle/>
          <a:p>
            <a:pPr rtl="0" eaLnBrk="1" fontAlgn="base" hangingPunct="1"/>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各スクラムチームの代表者が作業の順番を確認・調整する。</a:t>
            </a:r>
            <a:endParaRPr lang="ja-JP" altLang="en-US" sz="3600" dirty="0" smtClean="0">
              <a:effectLst/>
            </a:endParaRPr>
          </a:p>
          <a:p>
            <a:pPr rtl="0" eaLnBrk="1" fontAlgn="base" hangingPunct="1"/>
            <a:r>
              <a:rPr kumimoji="1" lang="en-US" altLang="ja-JP" sz="3600" dirty="0" smtClean="0">
                <a:solidFill>
                  <a:schemeClr val="tx1"/>
                </a:solidFill>
                <a:effectLst/>
                <a:latin typeface="HGMaruGothicMPRO" charset="-128"/>
                <a:ea typeface="HGMaruGothicMPRO" charset="-128"/>
                <a:cs typeface="HGMaruGothicMPRO" charset="-128"/>
                <a:sym typeface="ヒラギノ角ゴ Pro W3" charset="0"/>
              </a:rPr>
              <a:t>Nexus</a:t>
            </a:r>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スプリントゴールを作成する。</a:t>
            </a:r>
            <a:endParaRPr lang="en-US" altLang="ja-JP" dirty="0"/>
          </a:p>
          <a:p>
            <a:pPr rtl="0" eaLnBrk="1" fontAlgn="base" hangingPunct="1"/>
            <a:endParaRPr lang="en-US" altLang="ja-JP" sz="3200" dirty="0" smtClean="0"/>
          </a:p>
          <a:p>
            <a:pPr rtl="0" eaLnBrk="1" fontAlgn="base" hangingPunct="1"/>
            <a:endParaRPr lang="ja-JP" altLang="en-US" sz="3200" dirty="0" smtClean="0">
              <a:effectLst/>
            </a:endParaRPr>
          </a:p>
          <a:p>
            <a:pPr rtl="0" eaLnBrk="1" fontAlgn="base" hangingPunct="1"/>
            <a:r>
              <a:rPr kumimoji="1" lang="ja-JP" altLang="en-US" sz="3600" dirty="0" smtClean="0">
                <a:solidFill>
                  <a:schemeClr val="tx1"/>
                </a:solidFill>
                <a:effectLst/>
                <a:latin typeface="HGMaruGothicMPRO" charset="-128"/>
                <a:ea typeface="HGMaruGothicMPRO" charset="-128"/>
                <a:cs typeface="HGMaruGothicMPRO" charset="-128"/>
                <a:sym typeface="ヒラギノ角ゴ Pro W3" charset="0"/>
              </a:rPr>
              <a:t>各スクラムチームでスプリントプランニングを実施する。</a:t>
            </a:r>
            <a:endParaRPr lang="ja-JP" altLang="en-US" sz="3200" dirty="0" smtClean="0">
              <a:effectLst/>
            </a:endParaRPr>
          </a:p>
          <a:p>
            <a:endParaRPr kumimoji="1" lang="ja-JP" altLang="en-US" sz="3200" dirty="0"/>
          </a:p>
        </p:txBody>
      </p:sp>
      <p:sp>
        <p:nvSpPr>
          <p:cNvPr id="25" name="フリーフォーム 24"/>
          <p:cNvSpPr/>
          <p:nvPr/>
        </p:nvSpPr>
        <p:spPr bwMode="auto">
          <a:xfrm>
            <a:off x="680832" y="470915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6" name="フリーフォーム 25"/>
          <p:cNvSpPr/>
          <p:nvPr/>
        </p:nvSpPr>
        <p:spPr bwMode="auto">
          <a:xfrm>
            <a:off x="1041781" y="505865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8" name="フリーフォーム 27"/>
          <p:cNvSpPr/>
          <p:nvPr/>
        </p:nvSpPr>
        <p:spPr bwMode="auto">
          <a:xfrm>
            <a:off x="1446842" y="548082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9" name="フリーフォーム 28"/>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982092406"/>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8126" y="29076"/>
            <a:ext cx="8651875" cy="1077829"/>
          </a:xfrm>
        </p:spPr>
        <p:txBody>
          <a:bodyPr/>
          <a:lstStyle/>
          <a:p>
            <a:r>
              <a:rPr kumimoji="1" lang="en-US" altLang="ja-JP" sz="4400" dirty="0" smtClean="0"/>
              <a:t>Nexus</a:t>
            </a:r>
            <a:r>
              <a:rPr kumimoji="1" lang="ja-JP" altLang="en-US" sz="4400" dirty="0" smtClean="0"/>
              <a:t>スプリントプランニング</a:t>
            </a:r>
            <a:endParaRPr kumimoji="1" lang="ja-JP" altLang="en-US" sz="4400" dirty="0"/>
          </a:p>
        </p:txBody>
      </p:sp>
      <p:sp>
        <p:nvSpPr>
          <p:cNvPr id="3" name="コンテンツ プレースホルダー 2"/>
          <p:cNvSpPr>
            <a:spLocks noGrp="1"/>
          </p:cNvSpPr>
          <p:nvPr>
            <p:ph idx="1"/>
          </p:nvPr>
        </p:nvSpPr>
        <p:spPr>
          <a:xfrm>
            <a:off x="237509" y="1411705"/>
            <a:ext cx="8652159" cy="5171974"/>
          </a:xfrm>
        </p:spPr>
        <p:txBody>
          <a:bodyPr>
            <a:normAutofit fontScale="92500" lnSpcReduction="20000"/>
          </a:bodyPr>
          <a:lstStyle/>
          <a:p>
            <a:pPr marL="523875" indent="-523875">
              <a:buFont typeface="+mj-lt"/>
              <a:buAutoNum type="arabicPeriod"/>
            </a:pPr>
            <a:r>
              <a:rPr lang="ja-JP" altLang="en-US" dirty="0" smtClean="0"/>
              <a:t>各スクラムチーム</a:t>
            </a:r>
            <a:r>
              <a:rPr lang="ja-JP" altLang="en-US" dirty="0"/>
              <a:t>の代表者が作業の順番を確認・調整する</a:t>
            </a:r>
            <a:r>
              <a:rPr lang="ja-JP" altLang="en-US" dirty="0" smtClean="0"/>
              <a:t>。</a:t>
            </a:r>
            <a:endParaRPr lang="en-US" altLang="ja-JP" dirty="0" smtClean="0"/>
          </a:p>
          <a:p>
            <a:pPr marL="523875" indent="-523875">
              <a:buFont typeface="+mj-lt"/>
              <a:buAutoNum type="arabicPeriod"/>
            </a:pPr>
            <a:r>
              <a:rPr lang="en-US" altLang="ja-JP" dirty="0" smtClean="0"/>
              <a:t>Nexus</a:t>
            </a:r>
            <a:r>
              <a:rPr lang="ja-JP" altLang="en-US" dirty="0" smtClean="0"/>
              <a:t>ゴール</a:t>
            </a:r>
            <a:r>
              <a:rPr lang="ja-JP" altLang="en-US" dirty="0"/>
              <a:t>を作成する。</a:t>
            </a:r>
            <a:endParaRPr lang="en-US" altLang="ja-JP" dirty="0"/>
          </a:p>
          <a:p>
            <a:pPr marL="523875" indent="-523875">
              <a:buFont typeface="+mj-lt"/>
              <a:buAutoNum type="arabicPeriod"/>
            </a:pPr>
            <a:r>
              <a:rPr lang="ja-JP" altLang="en-US" dirty="0" smtClean="0"/>
              <a:t>各スクラムチームでスプリントプランニングを実施する。</a:t>
            </a:r>
            <a:endParaRPr lang="en-US" altLang="ja-JP" dirty="0" smtClean="0"/>
          </a:p>
          <a:p>
            <a:pPr lvl="1"/>
            <a:r>
              <a:rPr kumimoji="1" lang="ja-JP" altLang="en-US" dirty="0" smtClean="0"/>
              <a:t>他のチームと情報交換する。</a:t>
            </a:r>
            <a:endParaRPr lang="en-US" altLang="ja-JP" dirty="0"/>
          </a:p>
          <a:p>
            <a:pPr lvl="1"/>
            <a:r>
              <a:rPr lang="ja-JP" altLang="en-US" dirty="0" smtClean="0"/>
              <a:t>同じ</a:t>
            </a:r>
            <a:r>
              <a:rPr lang="ja-JP" altLang="en-US" dirty="0"/>
              <a:t>場所で実施すると新しく発見した依存関係が共有できる</a:t>
            </a:r>
            <a:r>
              <a:rPr lang="ja-JP" altLang="en-US" dirty="0" smtClean="0"/>
              <a:t>。</a:t>
            </a:r>
            <a:endParaRPr lang="en-US" altLang="ja-JP" dirty="0" smtClean="0"/>
          </a:p>
          <a:p>
            <a:r>
              <a:rPr lang="ja-JP" altLang="en-US" dirty="0" smtClean="0"/>
              <a:t>成果物</a:t>
            </a:r>
            <a:endParaRPr lang="en-US" altLang="ja-JP" dirty="0" smtClean="0"/>
          </a:p>
          <a:p>
            <a:pPr lvl="1"/>
            <a:r>
              <a:rPr kumimoji="1" lang="en-US" altLang="ja-JP" dirty="0" smtClean="0"/>
              <a:t>Nexus</a:t>
            </a:r>
            <a:r>
              <a:rPr kumimoji="1" lang="ja-JP" altLang="en-US" dirty="0" smtClean="0"/>
              <a:t>ゴール、</a:t>
            </a:r>
            <a:r>
              <a:rPr lang="en-US" altLang="ja-JP" dirty="0"/>
              <a:t>Nexus</a:t>
            </a:r>
            <a:r>
              <a:rPr lang="ja-JP" altLang="en-US" dirty="0" smtClean="0"/>
              <a:t>スプリントバックログ</a:t>
            </a:r>
            <a:endParaRPr kumimoji="1" lang="en-US" altLang="ja-JP" dirty="0" smtClean="0"/>
          </a:p>
          <a:p>
            <a:pPr lvl="1"/>
            <a:r>
              <a:rPr kumimoji="1" lang="ja-JP" altLang="en-US" dirty="0" smtClean="0"/>
              <a:t>各チームのスプリントゴール、スプリントバックログ</a:t>
            </a:r>
            <a:endParaRPr kumimoji="1" lang="en-US" altLang="ja-JP" dirty="0" smtClean="0"/>
          </a:p>
        </p:txBody>
      </p:sp>
    </p:spTree>
    <p:extLst>
      <p:ext uri="{BB962C8B-B14F-4D97-AF65-F5344CB8AC3E}">
        <p14:creationId xmlns:p14="http://schemas.microsoft.com/office/powerpoint/2010/main" val="2043999310"/>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デイリースクラム</a:t>
            </a:r>
            <a:endParaRPr kumimoji="1" lang="ja-JP" altLang="en-US" dirty="0"/>
          </a:p>
        </p:txBody>
      </p:sp>
      <p:grpSp>
        <p:nvGrpSpPr>
          <p:cNvPr id="39" name="図形グループ 38"/>
          <p:cNvGrpSpPr/>
          <p:nvPr/>
        </p:nvGrpSpPr>
        <p:grpSpPr>
          <a:xfrm>
            <a:off x="267748" y="4011320"/>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628697" y="436082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1033758" y="4782988"/>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781097" y="1299083"/>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3" name="右矢印 2"/>
          <p:cNvSpPr/>
          <p:nvPr/>
        </p:nvSpPr>
        <p:spPr bwMode="auto">
          <a:xfrm rot="5400000">
            <a:off x="990506" y="3029845"/>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 name="コンテンツ プレースホルダー 3"/>
          <p:cNvSpPr>
            <a:spLocks noGrp="1"/>
          </p:cNvSpPr>
          <p:nvPr>
            <p:ph idx="1"/>
          </p:nvPr>
        </p:nvSpPr>
        <p:spPr>
          <a:xfrm>
            <a:off x="2545725" y="1219786"/>
            <a:ext cx="6344276" cy="5231813"/>
          </a:xfrm>
        </p:spPr>
        <p:txBody>
          <a:bodyPr/>
          <a:lstStyle/>
          <a:p>
            <a:pPr rtl="0" eaLnBrk="1" fontAlgn="base" hangingPunct="1"/>
            <a:r>
              <a:rPr kumimoji="1" lang="ja-JP" altLang="en-US" sz="3200" dirty="0" smtClean="0">
                <a:solidFill>
                  <a:schemeClr val="tx1"/>
                </a:solidFill>
                <a:effectLst/>
                <a:sym typeface="ヒラギノ角ゴ Pro W3" charset="0"/>
              </a:rPr>
              <a:t>各スクラムチームの代表者が毎日集まる。</a:t>
            </a:r>
            <a:endParaRPr kumimoji="1" lang="en-US" altLang="ja-JP" sz="3200" dirty="0" smtClean="0">
              <a:solidFill>
                <a:schemeClr val="tx1"/>
              </a:solidFill>
              <a:effectLst/>
              <a:sym typeface="ヒラギノ角ゴ Pro W3" charset="0"/>
            </a:endParaRPr>
          </a:p>
          <a:p>
            <a:pPr rtl="0" eaLnBrk="1" fontAlgn="base" hangingPunct="1"/>
            <a:endParaRPr lang="ja-JP" altLang="en-US" sz="3200" dirty="0" smtClean="0">
              <a:effectLst/>
            </a:endParaRPr>
          </a:p>
          <a:p>
            <a:pPr rtl="0" eaLnBrk="1" fontAlgn="base" hangingPunct="1"/>
            <a:r>
              <a:rPr kumimoji="1" lang="ja-JP" altLang="en-US" sz="3200" dirty="0" smtClean="0">
                <a:solidFill>
                  <a:schemeClr val="tx1"/>
                </a:solidFill>
                <a:effectLst/>
                <a:sym typeface="ヒラギノ角ゴ Pro W3" charset="0"/>
              </a:rPr>
              <a:t>問題があればスクラムチームのデイリースクラムに伝えられる。</a:t>
            </a:r>
            <a:endParaRPr lang="ja-JP" altLang="en-US" sz="3200" dirty="0" smtClean="0">
              <a:effectLst/>
            </a:endParaRPr>
          </a:p>
          <a:p>
            <a:pPr rtl="0" eaLnBrk="1" fontAlgn="base" hangingPunct="1"/>
            <a:endParaRPr kumimoji="1" lang="en-US" altLang="ja-JP" sz="3200" dirty="0" smtClean="0">
              <a:solidFill>
                <a:schemeClr val="tx1"/>
              </a:solidFill>
              <a:effectLst/>
              <a:sym typeface="ヒラギノ角ゴ Pro W3" charset="0"/>
            </a:endParaRPr>
          </a:p>
          <a:p>
            <a:pPr rtl="0" eaLnBrk="1" fontAlgn="base" hangingPunct="1"/>
            <a:r>
              <a:rPr kumimoji="1" lang="ja-JP" altLang="en-US" sz="3200" dirty="0" smtClean="0">
                <a:solidFill>
                  <a:schemeClr val="tx1"/>
                </a:solidFill>
                <a:effectLst/>
                <a:sym typeface="ヒラギノ角ゴ Pro W3" charset="0"/>
              </a:rPr>
              <a:t>スクラムチームは、</a:t>
            </a:r>
            <a:r>
              <a:rPr kumimoji="1" lang="en-US" altLang="ja-JP" sz="3200" dirty="0" smtClean="0">
                <a:solidFill>
                  <a:schemeClr val="tx1"/>
                </a:solidFill>
                <a:effectLst/>
                <a:sym typeface="ヒラギノ角ゴ Pro W3" charset="0"/>
              </a:rPr>
              <a:t>Nexus</a:t>
            </a:r>
            <a:r>
              <a:rPr kumimoji="1" lang="ja-JP" altLang="en-US" sz="3200" dirty="0" smtClean="0">
                <a:solidFill>
                  <a:schemeClr val="tx1"/>
                </a:solidFill>
                <a:effectLst/>
                <a:sym typeface="ヒラギノ角ゴ Pro W3" charset="0"/>
              </a:rPr>
              <a:t>デイリースクラムで発生した統合の問題を解決できるように、その日の計画を立てる。</a:t>
            </a:r>
            <a:endParaRPr lang="ja-JP" altLang="en-US" sz="3200" dirty="0" smtClean="0">
              <a:effectLst/>
            </a:endParaRPr>
          </a:p>
          <a:p>
            <a:endParaRPr kumimoji="1" lang="ja-JP" altLang="en-US" sz="3200" dirty="0"/>
          </a:p>
        </p:txBody>
      </p:sp>
      <p:sp>
        <p:nvSpPr>
          <p:cNvPr id="25" name="フリーフォーム 24"/>
          <p:cNvSpPr/>
          <p:nvPr/>
        </p:nvSpPr>
        <p:spPr bwMode="auto">
          <a:xfrm>
            <a:off x="1206257" y="204103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70303855"/>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lang="ja-JP" altLang="en-US" dirty="0" smtClean="0"/>
              <a:t>デイリースクラム</a:t>
            </a:r>
            <a:endParaRPr kumimoji="1" lang="ja-JP" altLang="en-US" dirty="0"/>
          </a:p>
        </p:txBody>
      </p:sp>
      <p:sp>
        <p:nvSpPr>
          <p:cNvPr id="3" name="コンテンツ プレースホルダー 2"/>
          <p:cNvSpPr>
            <a:spLocks noGrp="1"/>
          </p:cNvSpPr>
          <p:nvPr>
            <p:ph idx="1"/>
          </p:nvPr>
        </p:nvSpPr>
        <p:spPr/>
        <p:txBody>
          <a:bodyPr/>
          <a:lstStyle/>
          <a:p>
            <a:pPr marL="498150" indent="-514350">
              <a:buFont typeface="+mj-lt"/>
              <a:buAutoNum type="arabicPeriod"/>
            </a:pPr>
            <a:r>
              <a:rPr lang="en-US" altLang="ja-JP" sz="3200" dirty="0" smtClean="0"/>
              <a:t>Nexus</a:t>
            </a:r>
            <a:r>
              <a:rPr lang="ja-JP" altLang="en-US" sz="3200" dirty="0"/>
              <a:t>デイリースクラム</a:t>
            </a:r>
            <a:r>
              <a:rPr lang="ja-JP" altLang="en-US" sz="3200" dirty="0" smtClean="0"/>
              <a:t>３つの質問</a:t>
            </a:r>
            <a:endParaRPr lang="en-US" altLang="ja-JP" sz="3200" dirty="0" smtClean="0"/>
          </a:p>
          <a:p>
            <a:pPr marL="914400" lvl="1" indent="-457200">
              <a:buFont typeface="Wingdings" charset="2"/>
              <a:buChar char="ü"/>
            </a:pPr>
            <a:r>
              <a:rPr kumimoji="1" lang="ja-JP" altLang="en-US" sz="2800" dirty="0" smtClean="0"/>
              <a:t>昨日の作業はうまく統合されたか？うまく統合されていなければ、それはなぜか？</a:t>
            </a:r>
            <a:endParaRPr kumimoji="1" lang="en-US" altLang="ja-JP" sz="2800" dirty="0" smtClean="0"/>
          </a:p>
          <a:p>
            <a:pPr marL="914400" lvl="1" indent="-457200">
              <a:buFont typeface="Wingdings" charset="2"/>
              <a:buChar char="ü"/>
            </a:pPr>
            <a:r>
              <a:rPr lang="ja-JP" altLang="en-US" sz="2800" dirty="0" smtClean="0"/>
              <a:t>新たに特定された依存関係は何か？</a:t>
            </a:r>
            <a:endParaRPr lang="en-US" altLang="ja-JP" sz="2800" dirty="0" smtClean="0"/>
          </a:p>
          <a:p>
            <a:pPr marL="914400" lvl="1" indent="-457200">
              <a:buFont typeface="Wingdings" charset="2"/>
              <a:buChar char="ü"/>
            </a:pPr>
            <a:r>
              <a:rPr kumimoji="1" lang="en-US" altLang="ja-JP" sz="2800" dirty="0" smtClean="0"/>
              <a:t>Nexus</a:t>
            </a:r>
            <a:r>
              <a:rPr kumimoji="1" lang="ja-JP" altLang="en-US" sz="2800" dirty="0" smtClean="0"/>
              <a:t>のチーム間で共有が必要な情報は何か？</a:t>
            </a:r>
            <a:endParaRPr kumimoji="1" lang="en-US" altLang="ja-JP" sz="2800" dirty="0" smtClean="0"/>
          </a:p>
          <a:p>
            <a:pPr marL="498150" indent="-514350">
              <a:buFont typeface="+mj-lt"/>
              <a:buAutoNum type="arabicPeriod"/>
            </a:pPr>
            <a:r>
              <a:rPr lang="ja-JP" altLang="en-US" sz="3200" dirty="0" smtClean="0"/>
              <a:t>各チームのデイリースクラム</a:t>
            </a:r>
            <a:endParaRPr lang="en-US" altLang="ja-JP" sz="3200" dirty="0" smtClean="0"/>
          </a:p>
          <a:p>
            <a:pPr lvl="1">
              <a:buFont typeface="Wingdings" charset="2"/>
              <a:buChar char="ü"/>
            </a:pPr>
            <a:r>
              <a:rPr kumimoji="1" lang="en-US" altLang="ja-JP" sz="2800" dirty="0" smtClean="0"/>
              <a:t>Nexus</a:t>
            </a:r>
            <a:r>
              <a:rPr kumimoji="1" lang="ja-JP" altLang="en-US" sz="2800" dirty="0" smtClean="0"/>
              <a:t>デイリースクラムで特定された作業を計画する</a:t>
            </a:r>
            <a:endParaRPr kumimoji="1" lang="ja-JP" altLang="en-US" sz="2800" dirty="0"/>
          </a:p>
        </p:txBody>
      </p:sp>
    </p:spTree>
    <p:extLst>
      <p:ext uri="{BB962C8B-B14F-4D97-AF65-F5344CB8AC3E}">
        <p14:creationId xmlns:p14="http://schemas.microsoft.com/office/powerpoint/2010/main" val="726467077"/>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スプリントレビュー</a:t>
            </a:r>
            <a:endParaRPr kumimoji="1" lang="ja-JP" altLang="en-US" dirty="0"/>
          </a:p>
        </p:txBody>
      </p:sp>
      <p:sp>
        <p:nvSpPr>
          <p:cNvPr id="3" name="コンテンツ プレースホルダー 2"/>
          <p:cNvSpPr>
            <a:spLocks noGrp="1"/>
          </p:cNvSpPr>
          <p:nvPr>
            <p:ph idx="1"/>
          </p:nvPr>
        </p:nvSpPr>
        <p:spPr>
          <a:xfrm>
            <a:off x="2878667" y="1227550"/>
            <a:ext cx="6011001" cy="5356129"/>
          </a:xfrm>
        </p:spPr>
        <p:txBody>
          <a:bodyPr/>
          <a:lstStyle/>
          <a:p>
            <a:r>
              <a:rPr kumimoji="1" lang="ja-JP" altLang="en-US" dirty="0" smtClean="0"/>
              <a:t>各チームのスプリントレビューは置き換えられる。</a:t>
            </a:r>
            <a:endParaRPr kumimoji="1" lang="en-US" altLang="ja-JP" dirty="0" smtClean="0"/>
          </a:p>
          <a:p>
            <a:endParaRPr kumimoji="1" lang="en-US" altLang="ja-JP" dirty="0" smtClean="0"/>
          </a:p>
          <a:p>
            <a:endParaRPr lang="en-US" altLang="ja-JP" dirty="0"/>
          </a:p>
          <a:p>
            <a:endParaRPr kumimoji="1" lang="en-US" altLang="ja-JP" dirty="0" smtClean="0"/>
          </a:p>
          <a:p>
            <a:endParaRPr kumimoji="1" lang="en-US" altLang="ja-JP" dirty="0" smtClean="0"/>
          </a:p>
          <a:p>
            <a:r>
              <a:rPr lang="ja-JP" altLang="en-US" dirty="0" smtClean="0"/>
              <a:t>統合インクリメント全体へのフィードバックを得る。</a:t>
            </a:r>
            <a:endParaRPr kumimoji="1" lang="en-US" altLang="ja-JP" dirty="0" smtClean="0"/>
          </a:p>
          <a:p>
            <a:endParaRPr kumimoji="1" lang="ja-JP" altLang="en-US" dirty="0"/>
          </a:p>
        </p:txBody>
      </p:sp>
      <p:sp>
        <p:nvSpPr>
          <p:cNvPr id="5" name="フリーフォーム 4"/>
          <p:cNvSpPr/>
          <p:nvPr/>
        </p:nvSpPr>
        <p:spPr bwMode="auto">
          <a:xfrm>
            <a:off x="492260" y="222215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 name="フリーフォーム 6"/>
          <p:cNvSpPr/>
          <p:nvPr/>
        </p:nvSpPr>
        <p:spPr bwMode="auto">
          <a:xfrm>
            <a:off x="1149039" y="229907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フリーフォーム 7"/>
          <p:cNvSpPr/>
          <p:nvPr/>
        </p:nvSpPr>
        <p:spPr bwMode="auto">
          <a:xfrm>
            <a:off x="1203975" y="166837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 name="フリーフォーム 9"/>
          <p:cNvSpPr/>
          <p:nvPr/>
        </p:nvSpPr>
        <p:spPr bwMode="auto">
          <a:xfrm>
            <a:off x="675407" y="274158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2" name="フリーフォーム 11"/>
          <p:cNvSpPr/>
          <p:nvPr/>
        </p:nvSpPr>
        <p:spPr bwMode="auto">
          <a:xfrm>
            <a:off x="1322433" y="3044149"/>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フリーフォーム 12"/>
          <p:cNvSpPr/>
          <p:nvPr/>
        </p:nvSpPr>
        <p:spPr bwMode="auto">
          <a:xfrm>
            <a:off x="1650956" y="217743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5" name="フリーフォーム 14"/>
          <p:cNvSpPr/>
          <p:nvPr/>
        </p:nvSpPr>
        <p:spPr bwMode="auto">
          <a:xfrm>
            <a:off x="1135940" y="271625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7" name="フリーフォーム 16"/>
          <p:cNvSpPr/>
          <p:nvPr/>
        </p:nvSpPr>
        <p:spPr bwMode="auto">
          <a:xfrm>
            <a:off x="1765452" y="279768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8" name="フリーフォーム 17"/>
          <p:cNvSpPr/>
          <p:nvPr/>
        </p:nvSpPr>
        <p:spPr bwMode="auto">
          <a:xfrm>
            <a:off x="956421" y="194614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9" name="ドーナツ 18"/>
          <p:cNvSpPr/>
          <p:nvPr/>
        </p:nvSpPr>
        <p:spPr bwMode="auto">
          <a:xfrm>
            <a:off x="0" y="1227550"/>
            <a:ext cx="2618694" cy="2605618"/>
          </a:xfrm>
          <a:prstGeom prst="donut">
            <a:avLst>
              <a:gd name="adj" fmla="val 4474"/>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4" name="フリーフォーム 13"/>
          <p:cNvSpPr/>
          <p:nvPr/>
        </p:nvSpPr>
        <p:spPr bwMode="auto">
          <a:xfrm>
            <a:off x="614812" y="170272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6" name="フリーフォーム 15"/>
          <p:cNvSpPr/>
          <p:nvPr/>
        </p:nvSpPr>
        <p:spPr bwMode="auto">
          <a:xfrm>
            <a:off x="1582550" y="1690043"/>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0" name="フリーフォーム 19"/>
          <p:cNvSpPr/>
          <p:nvPr/>
        </p:nvSpPr>
        <p:spPr bwMode="auto">
          <a:xfrm>
            <a:off x="1814871" y="2363107"/>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287629944"/>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954061" y="6338356"/>
            <a:ext cx="5436360" cy="369332"/>
          </a:xfrm>
          <a:prstGeom prst="rect">
            <a:avLst/>
          </a:prstGeom>
          <a:noFill/>
        </p:spPr>
        <p:txBody>
          <a:bodyPr wrap="none" rtlCol="0">
            <a:spAutoFit/>
          </a:bodyPr>
          <a:lstStyle/>
          <a:p>
            <a:r>
              <a:rPr kumimoji="1" lang="ja-JP" altLang="en-US" dirty="0" smtClean="0"/>
              <a:t>出典：</a:t>
            </a:r>
            <a:r>
              <a:rPr lang="en-US" altLang="ja-JP" dirty="0" smtClean="0"/>
              <a:t>9TH </a:t>
            </a:r>
            <a:r>
              <a:rPr lang="en-US" altLang="ja-JP" dirty="0"/>
              <a:t>ANNUAL State of Agile™ </a:t>
            </a:r>
            <a:r>
              <a:rPr lang="en-US" altLang="ja-JP" dirty="0" smtClean="0"/>
              <a:t>Survey (Version one)</a:t>
            </a:r>
            <a:endParaRPr kumimoji="1" lang="ja-JP" altLang="en-US" dirty="0"/>
          </a:p>
        </p:txBody>
      </p:sp>
      <p:sp>
        <p:nvSpPr>
          <p:cNvPr id="2" name="タイトル 1"/>
          <p:cNvSpPr>
            <a:spLocks noGrp="1"/>
          </p:cNvSpPr>
          <p:nvPr>
            <p:ph type="title"/>
          </p:nvPr>
        </p:nvSpPr>
        <p:spPr/>
        <p:txBody>
          <a:bodyPr>
            <a:normAutofit/>
          </a:bodyPr>
          <a:lstStyle/>
          <a:p>
            <a:r>
              <a:rPr lang="ja-JP" altLang="en-US" sz="4000" dirty="0" smtClean="0"/>
              <a:t>使われているスケール手法の割合</a:t>
            </a:r>
            <a:endParaRPr kumimoji="1" lang="ja-JP" altLang="en-US" sz="4000" dirty="0"/>
          </a:p>
        </p:txBody>
      </p:sp>
      <p:graphicFrame>
        <p:nvGraphicFramePr>
          <p:cNvPr id="6" name="表 5"/>
          <p:cNvGraphicFramePr>
            <a:graphicFrameLocks noGrp="1"/>
          </p:cNvGraphicFramePr>
          <p:nvPr>
            <p:extLst>
              <p:ext uri="{D42A27DB-BD31-4B8C-83A1-F6EECF244321}">
                <p14:modId xmlns:p14="http://schemas.microsoft.com/office/powerpoint/2010/main" val="975287798"/>
              </p:ext>
            </p:extLst>
          </p:nvPr>
        </p:nvGraphicFramePr>
        <p:xfrm>
          <a:off x="1811565" y="1190382"/>
          <a:ext cx="7078436" cy="3108960"/>
        </p:xfrm>
        <a:graphic>
          <a:graphicData uri="http://schemas.openxmlformats.org/drawingml/2006/table">
            <a:tbl>
              <a:tblPr bandRow="1">
                <a:tableStyleId>{793D81CF-94F2-401A-BA57-92F5A7B2D0C5}</a:tableStyleId>
              </a:tblPr>
              <a:tblGrid>
                <a:gridCol w="5010768"/>
                <a:gridCol w="2067668"/>
              </a:tblGrid>
              <a:tr h="438400">
                <a:tc>
                  <a:txBody>
                    <a:bodyPr/>
                    <a:lstStyle/>
                    <a:p>
                      <a:pPr algn="r"/>
                      <a:r>
                        <a:rPr kumimoji="1" lang="en-US" altLang="ja-JP" sz="2800" dirty="0" smtClean="0"/>
                        <a:t>Scrum /</a:t>
                      </a:r>
                      <a:r>
                        <a:rPr kumimoji="1" lang="en-US" altLang="ja-JP" sz="2800" baseline="0" dirty="0" smtClean="0"/>
                        <a:t> Scrum of Scrum</a:t>
                      </a:r>
                      <a:endParaRPr kumimoji="1" lang="ja-JP" altLang="en-US" sz="2800" dirty="0"/>
                    </a:p>
                  </a:txBody>
                  <a:tcPr/>
                </a:tc>
                <a:tc>
                  <a:txBody>
                    <a:bodyPr/>
                    <a:lstStyle/>
                    <a:p>
                      <a:pPr algn="r"/>
                      <a:r>
                        <a:rPr kumimoji="1" lang="en-US" altLang="ja-JP" sz="2800" dirty="0" smtClean="0"/>
                        <a:t>69%</a:t>
                      </a:r>
                      <a:endParaRPr kumimoji="1" lang="ja-JP" altLang="en-US" sz="2800" dirty="0"/>
                    </a:p>
                  </a:txBody>
                  <a:tcPr/>
                </a:tc>
              </a:tr>
              <a:tr h="370840">
                <a:tc>
                  <a:txBody>
                    <a:bodyPr/>
                    <a:lstStyle/>
                    <a:p>
                      <a:pPr algn="r"/>
                      <a:r>
                        <a:rPr kumimoji="1" lang="ja-JP" altLang="en-US" sz="2800" dirty="0" smtClean="0"/>
                        <a:t>独自手法</a:t>
                      </a:r>
                      <a:endParaRPr kumimoji="1" lang="ja-JP" altLang="en-US" sz="2800" dirty="0"/>
                    </a:p>
                  </a:txBody>
                  <a:tcPr/>
                </a:tc>
                <a:tc>
                  <a:txBody>
                    <a:bodyPr/>
                    <a:lstStyle/>
                    <a:p>
                      <a:pPr algn="r"/>
                      <a:r>
                        <a:rPr kumimoji="1" lang="en-US" altLang="ja-JP" sz="2800" dirty="0" smtClean="0"/>
                        <a:t>25%</a:t>
                      </a:r>
                      <a:endParaRPr kumimoji="1" lang="ja-JP" altLang="en-US" sz="2800" dirty="0"/>
                    </a:p>
                  </a:txBody>
                  <a:tcPr/>
                </a:tc>
              </a:tr>
              <a:tr h="370840">
                <a:tc>
                  <a:txBody>
                    <a:bodyPr/>
                    <a:lstStyle/>
                    <a:p>
                      <a:pPr algn="r"/>
                      <a:r>
                        <a:rPr kumimoji="1" lang="en-US" altLang="ja-JP" sz="2800" dirty="0" err="1" smtClean="0"/>
                        <a:t>SAFe</a:t>
                      </a:r>
                      <a:endParaRPr kumimoji="1" lang="ja-JP" altLang="en-US" sz="2800" dirty="0"/>
                    </a:p>
                  </a:txBody>
                  <a:tcPr/>
                </a:tc>
                <a:tc>
                  <a:txBody>
                    <a:bodyPr/>
                    <a:lstStyle/>
                    <a:p>
                      <a:pPr algn="r"/>
                      <a:r>
                        <a:rPr kumimoji="1" lang="en-US" altLang="ja-JP" sz="2800" dirty="0" smtClean="0"/>
                        <a:t>19%</a:t>
                      </a:r>
                      <a:endParaRPr kumimoji="1" lang="ja-JP" altLang="en-US" sz="2800" dirty="0"/>
                    </a:p>
                  </a:txBody>
                  <a:tcPr/>
                </a:tc>
              </a:tr>
              <a:tr h="370840">
                <a:tc gridSpan="2">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kumimoji="1" lang="ja-JP" altLang="en-US" sz="2800" dirty="0" smtClean="0"/>
                        <a:t>＝＝＝＝＝＝＝＝＝＝＝</a:t>
                      </a:r>
                      <a:endParaRPr kumimoji="1" lang="en-US" altLang="ja-JP" sz="2800" dirty="0" smtClean="0"/>
                    </a:p>
                  </a:txBody>
                  <a:tcPr/>
                </a:tc>
                <a:tc hMerge="1">
                  <a:txBody>
                    <a:bodyPr/>
                    <a:lstStyle/>
                    <a:p>
                      <a:pPr algn="r"/>
                      <a:endParaRPr kumimoji="1" lang="ja-JP" altLang="en-US" sz="3200" dirty="0"/>
                    </a:p>
                  </a:txBody>
                  <a:tcPr/>
                </a:tc>
              </a:tr>
              <a:tr h="370840">
                <a:tc>
                  <a:txBody>
                    <a:bodyPr/>
                    <a:lstStyle/>
                    <a:p>
                      <a:pPr algn="r"/>
                      <a:r>
                        <a:rPr kumimoji="1" lang="en-US" altLang="ja-JP" sz="2800" dirty="0" smtClean="0"/>
                        <a:t>LeSS</a:t>
                      </a:r>
                      <a:endParaRPr kumimoji="1" lang="ja-JP" altLang="en-US" sz="2800" dirty="0"/>
                    </a:p>
                  </a:txBody>
                  <a:tcPr/>
                </a:tc>
                <a:tc>
                  <a:txBody>
                    <a:bodyPr/>
                    <a:lstStyle/>
                    <a:p>
                      <a:pPr algn="r"/>
                      <a:r>
                        <a:rPr kumimoji="1" lang="en-US" altLang="ja-JP" sz="2800" dirty="0" smtClean="0"/>
                        <a:t>3%</a:t>
                      </a:r>
                      <a:endParaRPr kumimoji="1" lang="ja-JP" altLang="en-US" sz="2800" dirty="0"/>
                    </a:p>
                  </a:txBody>
                  <a:tcPr/>
                </a:tc>
              </a:tr>
              <a:tr h="370840">
                <a:tc>
                  <a:txBody>
                    <a:bodyPr/>
                    <a:lstStyle/>
                    <a:p>
                      <a:pPr algn="r"/>
                      <a:r>
                        <a:rPr kumimoji="1" lang="en-US" altLang="ja-JP" sz="2800" dirty="0" smtClean="0"/>
                        <a:t>Nexus</a:t>
                      </a:r>
                      <a:endParaRPr kumimoji="1" lang="ja-JP" altLang="en-US" sz="2800" dirty="0"/>
                    </a:p>
                  </a:txBody>
                  <a:tcPr/>
                </a:tc>
                <a:tc>
                  <a:txBody>
                    <a:bodyPr/>
                    <a:lstStyle/>
                    <a:p>
                      <a:pPr algn="r"/>
                      <a:r>
                        <a:rPr kumimoji="1" lang="ja-JP" altLang="en-US" sz="2800" dirty="0" smtClean="0"/>
                        <a:t>未掲載</a:t>
                      </a:r>
                      <a:endParaRPr kumimoji="1" lang="ja-JP" altLang="en-US" sz="2800" dirty="0"/>
                    </a:p>
                  </a:txBody>
                  <a:tcPr/>
                </a:tc>
              </a:tr>
            </a:tbl>
          </a:graphicData>
        </a:graphic>
      </p:graphicFrame>
      <p:pic>
        <p:nvPicPr>
          <p:cNvPr id="9" name="コンテンツ プレースホルダー 8"/>
          <p:cNvPicPr>
            <a:picLocks noGrp="1" noChangeAspect="1"/>
          </p:cNvPicPr>
          <p:nvPr>
            <p:ph idx="1"/>
          </p:nvPr>
        </p:nvPicPr>
        <p:blipFill>
          <a:blip r:embed="rId2"/>
          <a:stretch>
            <a:fillRect/>
          </a:stretch>
        </p:blipFill>
        <p:spPr>
          <a:xfrm>
            <a:off x="554026" y="3143338"/>
            <a:ext cx="4085707" cy="2655408"/>
          </a:xfrm>
          <a:prstGeom prst="rect">
            <a:avLst/>
          </a:prstGeom>
        </p:spPr>
      </p:pic>
      <p:sp>
        <p:nvSpPr>
          <p:cNvPr id="3" name="テキスト ボックス 2"/>
          <p:cNvSpPr txBox="1"/>
          <p:nvPr/>
        </p:nvSpPr>
        <p:spPr>
          <a:xfrm>
            <a:off x="6705600" y="4438842"/>
            <a:ext cx="1723549" cy="461665"/>
          </a:xfrm>
          <a:prstGeom prst="rect">
            <a:avLst/>
          </a:prstGeom>
          <a:noFill/>
        </p:spPr>
        <p:txBody>
          <a:bodyPr wrap="none" rtlCol="0">
            <a:spAutoFit/>
          </a:bodyPr>
          <a:lstStyle/>
          <a:p>
            <a:r>
              <a:rPr kumimoji="1" lang="ja-JP" altLang="en-US" sz="2400" dirty="0" smtClean="0"/>
              <a:t>＊</a:t>
            </a:r>
            <a:r>
              <a:rPr kumimoji="1" lang="ja-JP" altLang="en-US" sz="2400" smtClean="0"/>
              <a:t>複数回答</a:t>
            </a:r>
            <a:endParaRPr kumimoji="1" lang="ja-JP" altLang="en-US" sz="2400" dirty="0"/>
          </a:p>
        </p:txBody>
      </p:sp>
    </p:spTree>
    <p:extLst>
      <p:ext uri="{BB962C8B-B14F-4D97-AF65-F5344CB8AC3E}">
        <p14:creationId xmlns:p14="http://schemas.microsoft.com/office/powerpoint/2010/main" val="1225383819"/>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スプリントレビュー</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すべてのチームがプロダクトオーナーのもとに集まり、統合されたインクリメントをレビューする。</a:t>
            </a:r>
            <a:endParaRPr lang="en-US" altLang="ja-JP" dirty="0" smtClean="0"/>
          </a:p>
          <a:p>
            <a:r>
              <a:rPr kumimoji="1" lang="ja-JP" altLang="en-US" dirty="0" smtClean="0"/>
              <a:t>プロダクトバックログの調整が行われることもある。</a:t>
            </a:r>
            <a:endParaRPr kumimoji="1" lang="ja-JP" altLang="en-US" dirty="0"/>
          </a:p>
        </p:txBody>
      </p:sp>
    </p:spTree>
    <p:extLst>
      <p:ext uri="{BB962C8B-B14F-4D97-AF65-F5344CB8AC3E}">
        <p14:creationId xmlns:p14="http://schemas.microsoft.com/office/powerpoint/2010/main" val="427296851"/>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9076"/>
            <a:ext cx="9144000" cy="991043"/>
          </a:xfrm>
        </p:spPr>
        <p:txBody>
          <a:bodyPr/>
          <a:lstStyle/>
          <a:p>
            <a:pPr algn="ctr"/>
            <a:r>
              <a:rPr kumimoji="1" lang="en-US" altLang="ja-JP" sz="4000" dirty="0" smtClean="0"/>
              <a:t>Nexus</a:t>
            </a:r>
            <a:r>
              <a:rPr kumimoji="1" lang="ja-JP" altLang="en-US" sz="4000" dirty="0" smtClean="0"/>
              <a:t>スプリントレトロスペクティブ</a:t>
            </a:r>
            <a:endParaRPr kumimoji="1" lang="ja-JP" altLang="en-US" sz="4000" dirty="0"/>
          </a:p>
        </p:txBody>
      </p:sp>
      <p:grpSp>
        <p:nvGrpSpPr>
          <p:cNvPr id="39" name="図形グループ 38"/>
          <p:cNvGrpSpPr/>
          <p:nvPr/>
        </p:nvGrpSpPr>
        <p:grpSpPr>
          <a:xfrm>
            <a:off x="175759" y="2756545"/>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480559" y="3128806"/>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941769" y="3528213"/>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3" name="図形グループ 62"/>
          <p:cNvGrpSpPr/>
          <p:nvPr/>
        </p:nvGrpSpPr>
        <p:grpSpPr>
          <a:xfrm>
            <a:off x="651662" y="5029929"/>
            <a:ext cx="1227220" cy="1251284"/>
            <a:chOff x="794170" y="1720519"/>
            <a:chExt cx="1227220" cy="1251284"/>
          </a:xfrm>
        </p:grpSpPr>
        <p:sp>
          <p:nvSpPr>
            <p:cNvPr id="51" name="フリーフォーム 50"/>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2" name="ドーナツ 51"/>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1" name="フリーフォーム 60"/>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2" name="フリーフォーム 61"/>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569483" y="1194958"/>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56" name="コンテンツ プレースホルダー 2"/>
          <p:cNvSpPr>
            <a:spLocks noGrp="1"/>
          </p:cNvSpPr>
          <p:nvPr>
            <p:ph idx="1"/>
          </p:nvPr>
        </p:nvSpPr>
        <p:spPr>
          <a:xfrm>
            <a:off x="2421650" y="1340741"/>
            <a:ext cx="6512467" cy="5415657"/>
          </a:xfrm>
        </p:spPr>
        <p:txBody>
          <a:bodyPr/>
          <a:lstStyle/>
          <a:p>
            <a:r>
              <a:rPr lang="ja-JP" altLang="en-US" dirty="0" smtClean="0"/>
              <a:t>スクラムチームの代表者が集まり、共通の課題を特定する。</a:t>
            </a:r>
            <a:endParaRPr lang="en-US" altLang="ja-JP" dirty="0"/>
          </a:p>
          <a:p>
            <a:endParaRPr lang="en-US" altLang="ja-JP" dirty="0" smtClean="0"/>
          </a:p>
          <a:p>
            <a:r>
              <a:rPr kumimoji="1" lang="ja-JP" altLang="en-US" dirty="0" smtClean="0"/>
              <a:t>スクラムチーム個別のレトロスペクティブを実施する。</a:t>
            </a:r>
            <a:endParaRPr kumimoji="1" lang="en-US" altLang="ja-JP" dirty="0" smtClean="0"/>
          </a:p>
          <a:p>
            <a:endParaRPr kumimoji="1" lang="en-US" altLang="ja-JP" dirty="0" smtClean="0"/>
          </a:p>
          <a:p>
            <a:r>
              <a:rPr lang="ja-JP" altLang="en-US" dirty="0" smtClean="0"/>
              <a:t>代表者が集まり必要なアクションの見える化、追跡について合意する。</a:t>
            </a:r>
            <a:endParaRPr kumimoji="1" lang="ja-JP" altLang="en-US" dirty="0"/>
          </a:p>
        </p:txBody>
      </p:sp>
      <p:sp>
        <p:nvSpPr>
          <p:cNvPr id="29" name="フリーフォーム 28"/>
          <p:cNvSpPr/>
          <p:nvPr/>
        </p:nvSpPr>
        <p:spPr bwMode="auto">
          <a:xfrm>
            <a:off x="1225203" y="146856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0" name="フリーフォーム 29"/>
          <p:cNvSpPr/>
          <p:nvPr/>
        </p:nvSpPr>
        <p:spPr bwMode="auto">
          <a:xfrm>
            <a:off x="1378916" y="531066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1617597360"/>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9076"/>
            <a:ext cx="9144000" cy="1430756"/>
          </a:xfrm>
        </p:spPr>
        <p:txBody>
          <a:bodyPr/>
          <a:lstStyle/>
          <a:p>
            <a:pPr algn="ctr"/>
            <a:r>
              <a:rPr kumimoji="1" lang="en-US" altLang="ja-JP" sz="4000" dirty="0" smtClean="0"/>
              <a:t>Nexus</a:t>
            </a:r>
            <a:r>
              <a:rPr kumimoji="1" lang="ja-JP" altLang="en-US" sz="4000" dirty="0" smtClean="0"/>
              <a:t>スプリントレトロスペクティブ</a:t>
            </a:r>
            <a:endParaRPr kumimoji="1" lang="ja-JP" altLang="en-US" sz="4000" dirty="0"/>
          </a:p>
        </p:txBody>
      </p:sp>
      <p:sp>
        <p:nvSpPr>
          <p:cNvPr id="3" name="コンテンツ プレースホルダー 2"/>
          <p:cNvSpPr>
            <a:spLocks noGrp="1"/>
          </p:cNvSpPr>
          <p:nvPr>
            <p:ph idx="1"/>
          </p:nvPr>
        </p:nvSpPr>
        <p:spPr>
          <a:xfrm>
            <a:off x="237509" y="1636295"/>
            <a:ext cx="8652159" cy="4947384"/>
          </a:xfrm>
        </p:spPr>
        <p:txBody>
          <a:bodyPr>
            <a:normAutofit/>
          </a:bodyPr>
          <a:lstStyle/>
          <a:p>
            <a:r>
              <a:rPr kumimoji="1" lang="ja-JP" altLang="en-US" dirty="0" smtClean="0"/>
              <a:t>全てのレトロスペクティブで扱うべき議題</a:t>
            </a:r>
            <a:endParaRPr kumimoji="1" lang="en-US" altLang="ja-JP" dirty="0" smtClean="0"/>
          </a:p>
          <a:p>
            <a:pPr lvl="1"/>
            <a:r>
              <a:rPr lang="ja-JP" altLang="en-US" dirty="0" smtClean="0"/>
              <a:t>完成していないものはあるか？</a:t>
            </a:r>
            <a:r>
              <a:rPr lang="en-US" altLang="ja-JP" dirty="0" smtClean="0"/>
              <a:t>Nexus</a:t>
            </a:r>
            <a:r>
              <a:rPr lang="ja-JP" altLang="en-US" dirty="0" smtClean="0"/>
              <a:t>は技術負債を作り出していないか？</a:t>
            </a:r>
            <a:endParaRPr lang="en-US" altLang="ja-JP" dirty="0" smtClean="0"/>
          </a:p>
          <a:p>
            <a:pPr lvl="1"/>
            <a:r>
              <a:rPr lang="ja-JP" altLang="en-US" dirty="0" smtClean="0"/>
              <a:t>作成物（特にコード）は、頻繁に（できれば毎日）統合されているか？</a:t>
            </a:r>
            <a:endParaRPr lang="en-US" altLang="ja-JP" dirty="0" smtClean="0"/>
          </a:p>
          <a:p>
            <a:pPr lvl="1"/>
            <a:r>
              <a:rPr lang="ja-JP" altLang="en-US" dirty="0" smtClean="0"/>
              <a:t>未解決の依存関係が蓄積されない程度に、頻繁にソフトウェアがビルド・テスト・デプロイされているか？</a:t>
            </a:r>
            <a:endParaRPr lang="en-US" altLang="ja-JP" dirty="0" smtClean="0"/>
          </a:p>
          <a:p>
            <a:pPr lvl="1"/>
            <a:endParaRPr kumimoji="1" lang="ja-JP" altLang="en-US" dirty="0"/>
          </a:p>
        </p:txBody>
      </p:sp>
    </p:spTree>
    <p:extLst>
      <p:ext uri="{BB962C8B-B14F-4D97-AF65-F5344CB8AC3E}">
        <p14:creationId xmlns:p14="http://schemas.microsoft.com/office/powerpoint/2010/main" val="1003757989"/>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3600" dirty="0" smtClean="0"/>
              <a:t>Nexus</a:t>
            </a:r>
            <a:r>
              <a:rPr kumimoji="1" lang="ja-JP" altLang="en-US" sz="3600" dirty="0" smtClean="0"/>
              <a:t>の作成物</a:t>
            </a:r>
            <a:endParaRPr kumimoji="1" lang="ja-JP" altLang="en-US" sz="3600"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512027326"/>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238125" y="1168400"/>
            <a:ext cx="2444271" cy="5080000"/>
          </a:xfrm>
          <a:prstGeom prst="rect">
            <a:avLst/>
          </a:prstGeom>
        </p:spPr>
        <p:style>
          <a:lnRef idx="2">
            <a:schemeClr val="accent5"/>
          </a:lnRef>
          <a:fillRef idx="1">
            <a:schemeClr val="lt1"/>
          </a:fillRef>
          <a:effectRef idx="0">
            <a:schemeClr val="accent5"/>
          </a:effectRef>
          <a:fontRef idx="minor">
            <a:schemeClr val="dk1"/>
          </a:fontRef>
        </p:style>
        <p:txBody>
          <a:bodyPr wrap="none" rtlCol="0">
            <a:noAutofit/>
          </a:bodyPr>
          <a:lstStyle/>
          <a:p>
            <a:r>
              <a:rPr kumimoji="1" lang="ja-JP" altLang="en-US" smtClean="0"/>
              <a:t>プロダクトバックログ</a:t>
            </a:r>
            <a:endParaRPr kumimoji="1" lang="ja-JP" altLang="en-US" dirty="0"/>
          </a:p>
        </p:txBody>
      </p:sp>
      <p:sp>
        <p:nvSpPr>
          <p:cNvPr id="2" name="タイトル 1"/>
          <p:cNvSpPr>
            <a:spLocks noGrp="1"/>
          </p:cNvSpPr>
          <p:nvPr>
            <p:ph type="title"/>
          </p:nvPr>
        </p:nvSpPr>
        <p:spPr/>
        <p:txBody>
          <a:bodyPr/>
          <a:lstStyle/>
          <a:p>
            <a:r>
              <a:rPr lang="ja-JP" altLang="en-US" dirty="0" smtClean="0"/>
              <a:t>バックログとゴール</a:t>
            </a:r>
            <a:endParaRPr kumimoji="1" lang="ja-JP" altLang="en-US" dirty="0"/>
          </a:p>
        </p:txBody>
      </p:sp>
      <p:graphicFrame>
        <p:nvGraphicFramePr>
          <p:cNvPr id="4" name="表 3"/>
          <p:cNvGraphicFramePr>
            <a:graphicFrameLocks noGrp="1"/>
          </p:cNvGraphicFramePr>
          <p:nvPr>
            <p:extLst>
              <p:ext uri="{D42A27DB-BD31-4B8C-83A1-F6EECF244321}">
                <p14:modId xmlns:p14="http://schemas.microsoft.com/office/powerpoint/2010/main" val="1244453549"/>
              </p:ext>
            </p:extLst>
          </p:nvPr>
        </p:nvGraphicFramePr>
        <p:xfrm>
          <a:off x="491067" y="2074341"/>
          <a:ext cx="1524000" cy="3960400"/>
        </p:xfrm>
        <a:graphic>
          <a:graphicData uri="http://schemas.openxmlformats.org/drawingml/2006/table">
            <a:tbl>
              <a:tblPr firstRow="1" bandRow="1">
                <a:tableStyleId>{5C22544A-7EE6-4342-B048-85BDC9FD1C3A}</a:tableStyleId>
              </a:tblPr>
              <a:tblGrid>
                <a:gridCol w="1524000"/>
              </a:tblGrid>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bl>
          </a:graphicData>
        </a:graphic>
      </p:graphicFrame>
      <p:sp>
        <p:nvSpPr>
          <p:cNvPr id="6" name="テキスト ボックス 5"/>
          <p:cNvSpPr txBox="1"/>
          <p:nvPr/>
        </p:nvSpPr>
        <p:spPr>
          <a:xfrm>
            <a:off x="2933253" y="3222312"/>
            <a:ext cx="2492990" cy="2566898"/>
          </a:xfrm>
          <a:prstGeom prst="rect">
            <a:avLst/>
          </a:prstGeom>
        </p:spPr>
        <p:style>
          <a:lnRef idx="2">
            <a:schemeClr val="accent5"/>
          </a:lnRef>
          <a:fillRef idx="1">
            <a:schemeClr val="lt1"/>
          </a:fillRef>
          <a:effectRef idx="0">
            <a:schemeClr val="accent5"/>
          </a:effectRef>
          <a:fontRef idx="minor">
            <a:schemeClr val="dk1"/>
          </a:fontRef>
        </p:style>
        <p:txBody>
          <a:bodyPr wrap="none" rtlCol="0">
            <a:noAutofit/>
          </a:bodyPr>
          <a:lstStyle/>
          <a:p>
            <a:r>
              <a:rPr kumimoji="1" lang="en-US" altLang="ja-JP" dirty="0" smtClean="0">
                <a:latin typeface="HGMaruGothicMPRO" charset="-128"/>
                <a:ea typeface="HGMaruGothicMPRO" charset="-128"/>
                <a:cs typeface="HGMaruGothicMPRO" charset="-128"/>
              </a:rPr>
              <a:t>Nexus</a:t>
            </a:r>
          </a:p>
          <a:p>
            <a:r>
              <a:rPr kumimoji="1" lang="ja-JP" altLang="en-US" dirty="0" smtClean="0">
                <a:latin typeface="HGMaruGothicMPRO" charset="-128"/>
                <a:ea typeface="HGMaruGothicMPRO" charset="-128"/>
                <a:cs typeface="HGMaruGothicMPRO" charset="-128"/>
              </a:rPr>
              <a:t>スプリントバックログ</a:t>
            </a:r>
            <a:endParaRPr kumimoji="1" lang="ja-JP" altLang="en-US" dirty="0">
              <a:latin typeface="HGMaruGothicMPRO" charset="-128"/>
              <a:ea typeface="HGMaruGothicMPRO" charset="-128"/>
              <a:cs typeface="HGMaruGothicMPRO" charset="-128"/>
            </a:endParaRPr>
          </a:p>
        </p:txBody>
      </p:sp>
      <p:graphicFrame>
        <p:nvGraphicFramePr>
          <p:cNvPr id="7" name="表 6"/>
          <p:cNvGraphicFramePr>
            <a:graphicFrameLocks noGrp="1"/>
          </p:cNvGraphicFramePr>
          <p:nvPr>
            <p:extLst>
              <p:ext uri="{D42A27DB-BD31-4B8C-83A1-F6EECF244321}">
                <p14:modId xmlns:p14="http://schemas.microsoft.com/office/powerpoint/2010/main" val="1984464419"/>
              </p:ext>
            </p:extLst>
          </p:nvPr>
        </p:nvGraphicFramePr>
        <p:xfrm>
          <a:off x="3127420" y="4094385"/>
          <a:ext cx="1524000" cy="1237625"/>
        </p:xfrm>
        <a:graphic>
          <a:graphicData uri="http://schemas.openxmlformats.org/drawingml/2006/table">
            <a:tbl>
              <a:tblPr firstRow="1" bandRow="1">
                <a:tableStyleId>{5C22544A-7EE6-4342-B048-85BDC9FD1C3A}</a:tableStyleId>
              </a:tblPr>
              <a:tblGrid>
                <a:gridCol w="1524000"/>
              </a:tblGrid>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bl>
          </a:graphicData>
        </a:graphic>
      </p:graphicFrame>
      <p:sp>
        <p:nvSpPr>
          <p:cNvPr id="8" name="テキスト ボックス 7"/>
          <p:cNvSpPr txBox="1"/>
          <p:nvPr/>
        </p:nvSpPr>
        <p:spPr>
          <a:xfrm>
            <a:off x="2947494" y="1667833"/>
            <a:ext cx="2492990" cy="618984"/>
          </a:xfrm>
          <a:prstGeom prst="rect">
            <a:avLst/>
          </a:prstGeom>
        </p:spPr>
        <p:style>
          <a:lnRef idx="2">
            <a:schemeClr val="accent5"/>
          </a:lnRef>
          <a:fillRef idx="1">
            <a:schemeClr val="lt1"/>
          </a:fillRef>
          <a:effectRef idx="0">
            <a:schemeClr val="accent5"/>
          </a:effectRef>
          <a:fontRef idx="minor">
            <a:schemeClr val="dk1"/>
          </a:fontRef>
        </p:style>
        <p:txBody>
          <a:bodyPr wrap="none" rtlCol="0">
            <a:noAutofit/>
          </a:bodyPr>
          <a:lstStyle/>
          <a:p>
            <a:r>
              <a:rPr kumimoji="1" lang="en-US" altLang="ja-JP" dirty="0" smtClean="0">
                <a:latin typeface="HGMaruGothicMPRO" charset="-128"/>
                <a:ea typeface="HGMaruGothicMPRO" charset="-128"/>
                <a:cs typeface="HGMaruGothicMPRO" charset="-128"/>
              </a:rPr>
              <a:t>Nexus</a:t>
            </a:r>
          </a:p>
          <a:p>
            <a:r>
              <a:rPr kumimoji="1" lang="ja-JP" altLang="en-US" dirty="0"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6" name="テキスト ボックス 15"/>
          <p:cNvSpPr txBox="1"/>
          <p:nvPr/>
        </p:nvSpPr>
        <p:spPr>
          <a:xfrm>
            <a:off x="6464743" y="1963702"/>
            <a:ext cx="2492990" cy="618983"/>
          </a:xfrm>
          <a:prstGeom prst="rect">
            <a:avLst/>
          </a:prstGeom>
        </p:spPr>
        <p:style>
          <a:lnRef idx="2">
            <a:schemeClr val="accent1"/>
          </a:lnRef>
          <a:fillRef idx="1">
            <a:schemeClr val="lt1"/>
          </a:fillRef>
          <a:effectRef idx="0">
            <a:schemeClr val="accent1"/>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7" name="テキスト ボックス 16"/>
          <p:cNvSpPr txBox="1"/>
          <p:nvPr/>
        </p:nvSpPr>
        <p:spPr>
          <a:xfrm>
            <a:off x="6319651" y="1821712"/>
            <a:ext cx="2492990" cy="618983"/>
          </a:xfrm>
          <a:prstGeom prst="rect">
            <a:avLst/>
          </a:prstGeom>
        </p:spPr>
        <p:style>
          <a:lnRef idx="2">
            <a:schemeClr val="accent6"/>
          </a:lnRef>
          <a:fillRef idx="1">
            <a:schemeClr val="lt1"/>
          </a:fillRef>
          <a:effectRef idx="0">
            <a:schemeClr val="accent6"/>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8" name="テキスト ボックス 17"/>
          <p:cNvSpPr txBox="1"/>
          <p:nvPr/>
        </p:nvSpPr>
        <p:spPr>
          <a:xfrm>
            <a:off x="6234249" y="1706046"/>
            <a:ext cx="2492990" cy="618983"/>
          </a:xfrm>
          <a:prstGeom prst="rect">
            <a:avLst/>
          </a:prstGeom>
        </p:spPr>
        <p:style>
          <a:lnRef idx="2">
            <a:schemeClr val="accent3"/>
          </a:lnRef>
          <a:fillRef idx="1">
            <a:schemeClr val="lt1"/>
          </a:fillRef>
          <a:effectRef idx="0">
            <a:schemeClr val="accent3"/>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19" name="テキスト ボックス 18"/>
          <p:cNvSpPr txBox="1"/>
          <p:nvPr/>
        </p:nvSpPr>
        <p:spPr>
          <a:xfrm>
            <a:off x="6139956" y="1536585"/>
            <a:ext cx="2492990" cy="618983"/>
          </a:xfrm>
          <a:prstGeom prst="rect">
            <a:avLst/>
          </a:prstGeom>
        </p:spPr>
        <p:style>
          <a:lnRef idx="2">
            <a:schemeClr val="accent2"/>
          </a:lnRef>
          <a:fillRef idx="1">
            <a:schemeClr val="lt1"/>
          </a:fillRef>
          <a:effectRef idx="0">
            <a:schemeClr val="accent2"/>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0" name="テキスト ボックス 19"/>
          <p:cNvSpPr txBox="1"/>
          <p:nvPr/>
        </p:nvSpPr>
        <p:spPr>
          <a:xfrm>
            <a:off x="6443662" y="3598499"/>
            <a:ext cx="2492990" cy="2522457"/>
          </a:xfrm>
          <a:prstGeom prst="rect">
            <a:avLst/>
          </a:prstGeom>
        </p:spPr>
        <p:style>
          <a:lnRef idx="2">
            <a:schemeClr val="accent1"/>
          </a:lnRef>
          <a:fillRef idx="1">
            <a:schemeClr val="lt1"/>
          </a:fillRef>
          <a:effectRef idx="0">
            <a:schemeClr val="accent1"/>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1" name="テキスト ボックス 20"/>
          <p:cNvSpPr txBox="1"/>
          <p:nvPr/>
        </p:nvSpPr>
        <p:spPr>
          <a:xfrm>
            <a:off x="6298570" y="3456509"/>
            <a:ext cx="2492990" cy="2522457"/>
          </a:xfrm>
          <a:prstGeom prst="rect">
            <a:avLst/>
          </a:prstGeom>
        </p:spPr>
        <p:style>
          <a:lnRef idx="2">
            <a:schemeClr val="accent6"/>
          </a:lnRef>
          <a:fillRef idx="1">
            <a:schemeClr val="lt1"/>
          </a:fillRef>
          <a:effectRef idx="0">
            <a:schemeClr val="accent6"/>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2" name="テキスト ボックス 21"/>
          <p:cNvSpPr txBox="1"/>
          <p:nvPr/>
        </p:nvSpPr>
        <p:spPr>
          <a:xfrm>
            <a:off x="6213168" y="3340843"/>
            <a:ext cx="2492990" cy="2522457"/>
          </a:xfrm>
          <a:prstGeom prst="rect">
            <a:avLst/>
          </a:prstGeom>
        </p:spPr>
        <p:style>
          <a:lnRef idx="2">
            <a:schemeClr val="accent3"/>
          </a:lnRef>
          <a:fillRef idx="1">
            <a:schemeClr val="lt1"/>
          </a:fillRef>
          <a:effectRef idx="0">
            <a:schemeClr val="accent3"/>
          </a:effectRef>
          <a:fontRef idx="minor">
            <a:schemeClr val="dk1"/>
          </a:fontRef>
        </p:style>
        <p:txBody>
          <a:bodyPr wrap="none" rtlCol="0">
            <a:noAutofit/>
          </a:bodyPr>
          <a:lstStyle/>
          <a:p>
            <a:r>
              <a:rPr kumimoji="1" lang="ja-JP" altLang="en-US" smtClean="0">
                <a:latin typeface="HGMaruGothicMPRO" charset="-128"/>
                <a:ea typeface="HGMaruGothicMPRO" charset="-128"/>
                <a:cs typeface="HGMaruGothicMPRO" charset="-128"/>
              </a:rPr>
              <a:t>スプリントゴール</a:t>
            </a:r>
            <a:endParaRPr kumimoji="1" lang="ja-JP" altLang="en-US" dirty="0">
              <a:latin typeface="HGMaruGothicMPRO" charset="-128"/>
              <a:ea typeface="HGMaruGothicMPRO" charset="-128"/>
              <a:cs typeface="HGMaruGothicMPRO" charset="-128"/>
            </a:endParaRPr>
          </a:p>
        </p:txBody>
      </p:sp>
      <p:sp>
        <p:nvSpPr>
          <p:cNvPr id="23" name="テキスト ボックス 22"/>
          <p:cNvSpPr txBox="1"/>
          <p:nvPr/>
        </p:nvSpPr>
        <p:spPr>
          <a:xfrm>
            <a:off x="6118875" y="3171382"/>
            <a:ext cx="2492990" cy="2522457"/>
          </a:xfrm>
          <a:prstGeom prst="rect">
            <a:avLst/>
          </a:prstGeom>
        </p:spPr>
        <p:style>
          <a:lnRef idx="2">
            <a:schemeClr val="accent2"/>
          </a:lnRef>
          <a:fillRef idx="1">
            <a:schemeClr val="lt1"/>
          </a:fillRef>
          <a:effectRef idx="0">
            <a:schemeClr val="accent2"/>
          </a:effectRef>
          <a:fontRef idx="minor">
            <a:schemeClr val="dk1"/>
          </a:fontRef>
        </p:style>
        <p:txBody>
          <a:bodyPr wrap="none" rtlCol="0">
            <a:noAutofit/>
          </a:bodyPr>
          <a:lstStyle/>
          <a:p>
            <a:r>
              <a:rPr kumimoji="1" lang="ja-JP" altLang="en-US" dirty="0" smtClean="0">
                <a:latin typeface="HGMaruGothicMPRO" charset="-128"/>
                <a:ea typeface="HGMaruGothicMPRO" charset="-128"/>
                <a:cs typeface="HGMaruGothicMPRO" charset="-128"/>
              </a:rPr>
              <a:t>スプリントバックログ</a:t>
            </a:r>
            <a:endParaRPr kumimoji="1" lang="ja-JP" altLang="en-US" dirty="0">
              <a:latin typeface="HGMaruGothicMPRO" charset="-128"/>
              <a:ea typeface="HGMaruGothicMPRO" charset="-128"/>
              <a:cs typeface="HGMaruGothicMPRO" charset="-128"/>
            </a:endParaRPr>
          </a:p>
        </p:txBody>
      </p:sp>
      <p:graphicFrame>
        <p:nvGraphicFramePr>
          <p:cNvPr id="12" name="表 11"/>
          <p:cNvGraphicFramePr>
            <a:graphicFrameLocks noGrp="1"/>
          </p:cNvGraphicFramePr>
          <p:nvPr>
            <p:extLst>
              <p:ext uri="{D42A27DB-BD31-4B8C-83A1-F6EECF244321}">
                <p14:modId xmlns:p14="http://schemas.microsoft.com/office/powerpoint/2010/main" val="905066994"/>
              </p:ext>
            </p:extLst>
          </p:nvPr>
        </p:nvGraphicFramePr>
        <p:xfrm>
          <a:off x="6570359" y="3871248"/>
          <a:ext cx="1524000" cy="1237625"/>
        </p:xfrm>
        <a:graphic>
          <a:graphicData uri="http://schemas.openxmlformats.org/drawingml/2006/table">
            <a:tbl>
              <a:tblPr firstRow="1" bandRow="1">
                <a:tableStyleId>{5C22544A-7EE6-4342-B048-85BDC9FD1C3A}</a:tableStyleId>
              </a:tblPr>
              <a:tblGrid>
                <a:gridCol w="1524000"/>
              </a:tblGrid>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r h="247525">
                <a:tc>
                  <a:txBody>
                    <a:bodyPr/>
                    <a:lstStyle/>
                    <a:p>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bl>
          </a:graphicData>
        </a:graphic>
      </p:graphicFrame>
      <p:sp>
        <p:nvSpPr>
          <p:cNvPr id="26" name="左中かっこ 25"/>
          <p:cNvSpPr/>
          <p:nvPr/>
        </p:nvSpPr>
        <p:spPr bwMode="auto">
          <a:xfrm>
            <a:off x="5559015" y="1388533"/>
            <a:ext cx="497010" cy="1120379"/>
          </a:xfrm>
          <a:prstGeom prst="leftBrace">
            <a:avLst/>
          </a:prstGeom>
          <a:noFill/>
          <a:ln w="254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左中かっこ 26"/>
          <p:cNvSpPr/>
          <p:nvPr/>
        </p:nvSpPr>
        <p:spPr bwMode="auto">
          <a:xfrm>
            <a:off x="5536463" y="2910625"/>
            <a:ext cx="497010" cy="3337775"/>
          </a:xfrm>
          <a:prstGeom prst="leftBrace">
            <a:avLst/>
          </a:prstGeom>
          <a:noFill/>
          <a:ln w="254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cxnSp>
        <p:nvCxnSpPr>
          <p:cNvPr id="29" name="直線コネクタ 28"/>
          <p:cNvCxnSpPr/>
          <p:nvPr/>
        </p:nvCxnSpPr>
        <p:spPr bwMode="auto">
          <a:xfrm>
            <a:off x="2015067" y="2070903"/>
            <a:ext cx="1112353" cy="2023482"/>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1" name="直線コネクタ 30"/>
          <p:cNvCxnSpPr/>
          <p:nvPr/>
        </p:nvCxnSpPr>
        <p:spPr bwMode="auto">
          <a:xfrm>
            <a:off x="2015067" y="3337978"/>
            <a:ext cx="1112353" cy="1994032"/>
          </a:xfrm>
          <a:prstGeom prst="line">
            <a:avLst/>
          </a:prstGeom>
          <a:blipFill dpi="0" rotWithShape="0">
            <a:blip r:embed="rId2"/>
            <a:srcRect/>
            <a:tile tx="0" ty="0" sx="100000" sy="100000" flip="none" algn="tl"/>
          </a:blipFill>
          <a:ln w="127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4" name="直線コネクタ 33"/>
          <p:cNvCxnSpPr/>
          <p:nvPr/>
        </p:nvCxnSpPr>
        <p:spPr bwMode="auto">
          <a:xfrm flipV="1">
            <a:off x="4651420" y="5108873"/>
            <a:ext cx="1918939" cy="223138"/>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5" name="直線コネクタ 34"/>
          <p:cNvCxnSpPr/>
          <p:nvPr/>
        </p:nvCxnSpPr>
        <p:spPr bwMode="auto">
          <a:xfrm flipV="1">
            <a:off x="4651420" y="3871249"/>
            <a:ext cx="1918939" cy="971684"/>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47965355"/>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プロダクトバックログ</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lang="ja-JP" altLang="en-US" dirty="0" smtClean="0"/>
              <a:t>で１つのプロダクトバックログ</a:t>
            </a:r>
            <a:endParaRPr lang="en-US" altLang="ja-JP" dirty="0" smtClean="0"/>
          </a:p>
          <a:p>
            <a:r>
              <a:rPr lang="en-US" altLang="ja-JP" dirty="0" smtClean="0"/>
              <a:t>PBI</a:t>
            </a:r>
            <a:r>
              <a:rPr lang="ja-JP" altLang="en-US" dirty="0" smtClean="0"/>
              <a:t>が</a:t>
            </a:r>
            <a:r>
              <a:rPr kumimoji="1" lang="en-US" altLang="ja-JP" dirty="0" smtClean="0"/>
              <a:t>Nexus</a:t>
            </a:r>
            <a:r>
              <a:rPr kumimoji="1" lang="ja-JP" altLang="en-US" dirty="0" smtClean="0"/>
              <a:t>スプリントプランニングに向けて（</a:t>
            </a:r>
            <a:r>
              <a:rPr lang="en-US" altLang="ja-JP" dirty="0"/>
              <a:t>R</a:t>
            </a:r>
            <a:r>
              <a:rPr kumimoji="1" lang="en-US" altLang="ja-JP" dirty="0" smtClean="0"/>
              <a:t>eady</a:t>
            </a:r>
            <a:r>
              <a:rPr kumimoji="1" lang="ja-JP" altLang="en-US" dirty="0" smtClean="0"/>
              <a:t>）準備完了</a:t>
            </a:r>
            <a:endParaRPr kumimoji="1" lang="en-US" altLang="ja-JP" dirty="0" smtClean="0"/>
          </a:p>
          <a:p>
            <a:pPr lvl="1"/>
            <a:r>
              <a:rPr kumimoji="1" lang="ja-JP" altLang="en-US" dirty="0" smtClean="0"/>
              <a:t>スクラムチームによって選択可能</a:t>
            </a:r>
            <a:endParaRPr kumimoji="1" lang="en-US" altLang="ja-JP" dirty="0" smtClean="0"/>
          </a:p>
          <a:p>
            <a:pPr lvl="1"/>
            <a:r>
              <a:rPr lang="ja-JP" altLang="en-US" dirty="0" smtClean="0"/>
              <a:t>依存関係は排除または最小化されている。</a:t>
            </a:r>
            <a:endParaRPr lang="en-US" altLang="ja-JP" dirty="0" smtClean="0"/>
          </a:p>
          <a:p>
            <a:pPr lvl="1"/>
            <a:r>
              <a:rPr kumimoji="1" lang="ja-JP" altLang="en-US" dirty="0" smtClean="0"/>
              <a:t>そのスクラムチームだけでプラクトバックログアイテムを完成できなければいけない。</a:t>
            </a:r>
            <a:endParaRPr kumimoji="1" lang="ja-JP" altLang="en-US" dirty="0"/>
          </a:p>
        </p:txBody>
      </p:sp>
    </p:spTree>
    <p:extLst>
      <p:ext uri="{BB962C8B-B14F-4D97-AF65-F5344CB8AC3E}">
        <p14:creationId xmlns:p14="http://schemas.microsoft.com/office/powerpoint/2010/main" val="1469273131"/>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スプリントバックログ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スクラムチームのスプリントバックログにある全てのプロダクトバックログアイテムをまとめたものである。</a:t>
            </a:r>
            <a:endParaRPr kumimoji="1" lang="en-US" altLang="ja-JP" dirty="0" smtClean="0"/>
          </a:p>
          <a:p>
            <a:r>
              <a:rPr lang="ja-JP" altLang="en-US" dirty="0" smtClean="0"/>
              <a:t>スプリントにおける依存関係や作業の流れを強調するために使用する。</a:t>
            </a:r>
            <a:endParaRPr lang="en-US" altLang="ja-JP" dirty="0" smtClean="0"/>
          </a:p>
          <a:p>
            <a:r>
              <a:rPr kumimoji="1" lang="ja-JP" altLang="en-US" dirty="0" smtClean="0"/>
              <a:t>少なくとも毎日更新する。</a:t>
            </a:r>
            <a:endParaRPr kumimoji="1" lang="ja-JP" altLang="en-US" dirty="0"/>
          </a:p>
        </p:txBody>
      </p:sp>
    </p:spTree>
    <p:extLst>
      <p:ext uri="{BB962C8B-B14F-4D97-AF65-F5344CB8AC3E}">
        <p14:creationId xmlns:p14="http://schemas.microsoft.com/office/powerpoint/2010/main" val="159055864"/>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統合インクリメント</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完了した</a:t>
            </a:r>
            <a:r>
              <a:rPr kumimoji="1" lang="ja-JP" altLang="en-US" dirty="0" smtClean="0"/>
              <a:t>「統合された作業」すべての総和である。</a:t>
            </a:r>
            <a:endParaRPr kumimoji="1" lang="en-US" altLang="ja-JP" dirty="0" smtClean="0"/>
          </a:p>
          <a:p>
            <a:r>
              <a:rPr lang="ja-JP" altLang="en-US" dirty="0" smtClean="0"/>
              <a:t>利用可能でリリース判断可能なものでなければいけない。</a:t>
            </a:r>
            <a:endParaRPr lang="en-US" altLang="ja-JP" dirty="0" smtClean="0"/>
          </a:p>
          <a:p>
            <a:r>
              <a:rPr kumimoji="1" lang="ja-JP" altLang="en-US" dirty="0" smtClean="0"/>
              <a:t>「完成」の定義を満たしていなければいけない。</a:t>
            </a:r>
            <a:endParaRPr kumimoji="1" lang="en-US" altLang="ja-JP" dirty="0" smtClean="0"/>
          </a:p>
          <a:p>
            <a:r>
              <a:rPr lang="en-US" altLang="ja-JP" dirty="0" smtClean="0"/>
              <a:t>Nexus</a:t>
            </a:r>
            <a:r>
              <a:rPr lang="ja-JP" altLang="en-US" dirty="0" smtClean="0"/>
              <a:t>スプリントレビューで検査する。</a:t>
            </a:r>
            <a:endParaRPr kumimoji="1" lang="en-US" altLang="ja-JP" dirty="0" smtClean="0"/>
          </a:p>
        </p:txBody>
      </p:sp>
    </p:spTree>
    <p:extLst>
      <p:ext uri="{BB962C8B-B14F-4D97-AF65-F5344CB8AC3E}">
        <p14:creationId xmlns:p14="http://schemas.microsoft.com/office/powerpoint/2010/main" val="1782249380"/>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作成物の透明性</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技術的負債が許容不可能になる前に、依存関係を検出および解消しなければいけない。</a:t>
            </a:r>
            <a:endParaRPr kumimoji="1" lang="en-US" altLang="ja-JP" dirty="0" smtClean="0"/>
          </a:p>
          <a:p>
            <a:r>
              <a:rPr lang="ja-JP" altLang="en-US" dirty="0" smtClean="0"/>
              <a:t>許容不可能な技術的負債かどうかは、結合する時にはじめてわかる。</a:t>
            </a:r>
            <a:endParaRPr kumimoji="1" lang="ja-JP" altLang="en-US" dirty="0"/>
          </a:p>
        </p:txBody>
      </p:sp>
    </p:spTree>
    <p:extLst>
      <p:ext uri="{BB962C8B-B14F-4D97-AF65-F5344CB8AC3E}">
        <p14:creationId xmlns:p14="http://schemas.microsoft.com/office/powerpoint/2010/main" val="1163421304"/>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「完成」の定義</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r>
              <a:rPr kumimoji="1" lang="ja-JP" altLang="en-US" dirty="0" smtClean="0"/>
              <a:t>統合チームは「完成」の定義に実行責任を持つ。</a:t>
            </a:r>
            <a:endParaRPr kumimoji="1" lang="en-US" altLang="ja-JP" dirty="0" smtClean="0"/>
          </a:p>
          <a:p>
            <a:r>
              <a:rPr lang="ja-JP" altLang="en-US" dirty="0" smtClean="0"/>
              <a:t>チーム独自の「完成」の定義は、インクリメントの完成の定義より緩い基準を適用してはいけない。</a:t>
            </a:r>
            <a:endParaRPr kumimoji="1" lang="ja-JP" altLang="en-US" dirty="0"/>
          </a:p>
        </p:txBody>
      </p:sp>
    </p:spTree>
    <p:extLst>
      <p:ext uri="{BB962C8B-B14F-4D97-AF65-F5344CB8AC3E}">
        <p14:creationId xmlns:p14="http://schemas.microsoft.com/office/powerpoint/2010/main" val="783250393"/>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dirty="0" smtClean="0"/>
              <a:t>Scrum Guide </a:t>
            </a:r>
            <a:r>
              <a:rPr kumimoji="1" lang="ja-JP" altLang="en-US" dirty="0" smtClean="0"/>
              <a:t>より</a:t>
            </a:r>
            <a:endParaRPr kumimoji="1" lang="ja-JP" altLang="en-US" dirty="0"/>
          </a:p>
        </p:txBody>
      </p:sp>
      <p:sp>
        <p:nvSpPr>
          <p:cNvPr id="3" name="コンテンツ プレースホルダー 2"/>
          <p:cNvSpPr>
            <a:spLocks noGrp="1"/>
          </p:cNvSpPr>
          <p:nvPr>
            <p:ph idx="1"/>
          </p:nvPr>
        </p:nvSpPr>
        <p:spPr/>
        <p:style>
          <a:lnRef idx="2">
            <a:schemeClr val="accent5"/>
          </a:lnRef>
          <a:fillRef idx="1">
            <a:schemeClr val="lt1"/>
          </a:fillRef>
          <a:effectRef idx="0">
            <a:schemeClr val="accent5"/>
          </a:effectRef>
          <a:fontRef idx="minor">
            <a:schemeClr val="dk1"/>
          </a:fontRef>
        </p:style>
        <p:txBody>
          <a:bodyPr>
            <a:normAutofit/>
          </a:bodyPr>
          <a:lstStyle/>
          <a:p>
            <a:pPr marL="0" indent="0">
              <a:buNone/>
            </a:pPr>
            <a:r>
              <a:rPr lang="ja-JP" altLang="en-US" sz="4000" dirty="0"/>
              <a:t>「複数のスクラムチームが同じプロダクトの作業をすることがよくある。そうした場合、プロダクト</a:t>
            </a:r>
            <a:r>
              <a:rPr lang="ja-JP" altLang="en-US" sz="4000" dirty="0" smtClean="0"/>
              <a:t>の作業</a:t>
            </a:r>
            <a:r>
              <a:rPr lang="ja-JP" altLang="en-US" sz="4000" dirty="0"/>
              <a:t>は</a:t>
            </a:r>
            <a:r>
              <a:rPr lang="en-US" altLang="ja-JP" sz="4000" dirty="0">
                <a:solidFill>
                  <a:srgbClr val="FF0000"/>
                </a:solidFill>
              </a:rPr>
              <a:t>1</a:t>
            </a:r>
            <a:r>
              <a:rPr lang="ja-JP" altLang="en-US" sz="4000" dirty="0">
                <a:solidFill>
                  <a:srgbClr val="FF0000"/>
                </a:solidFill>
              </a:rPr>
              <a:t>つのプロダクトバックログ</a:t>
            </a:r>
            <a:r>
              <a:rPr lang="ja-JP" altLang="en-US" sz="4000" dirty="0"/>
              <a:t>に記述する。また、アイテムを</a:t>
            </a:r>
            <a:r>
              <a:rPr lang="ja-JP" altLang="en-US" sz="4000" dirty="0">
                <a:solidFill>
                  <a:srgbClr val="FF0000"/>
                </a:solidFill>
              </a:rPr>
              <a:t>グループにまとめる属性</a:t>
            </a:r>
            <a:r>
              <a:rPr lang="ja-JP" altLang="en-US" sz="4000" dirty="0"/>
              <a:t>を</a:t>
            </a:r>
            <a:r>
              <a:rPr lang="ja-JP" altLang="en-US" sz="4000" dirty="0" smtClean="0"/>
              <a:t>プロダクトバックログ</a:t>
            </a:r>
            <a:r>
              <a:rPr lang="ja-JP" altLang="en-US" sz="4000" dirty="0"/>
              <a:t>に追加する。」</a:t>
            </a:r>
            <a:endParaRPr kumimoji="1" lang="ja-JP" altLang="en-US" sz="4000" dirty="0"/>
          </a:p>
        </p:txBody>
      </p:sp>
    </p:spTree>
    <p:extLst>
      <p:ext uri="{BB962C8B-B14F-4D97-AF65-F5344CB8AC3E}">
        <p14:creationId xmlns:p14="http://schemas.microsoft.com/office/powerpoint/2010/main" val="1738554643"/>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6000" dirty="0"/>
              <a:t>Nexus</a:t>
            </a:r>
            <a:r>
              <a:rPr lang="ja-JP" altLang="en-US" sz="6000" dirty="0"/>
              <a:t>について質問等</a:t>
            </a:r>
            <a:endParaRPr kumimoji="1" lang="ja-JP" altLang="en-US" sz="6000" dirty="0"/>
          </a:p>
        </p:txBody>
      </p:sp>
    </p:spTree>
    <p:extLst>
      <p:ext uri="{BB962C8B-B14F-4D97-AF65-F5344CB8AC3E}">
        <p14:creationId xmlns:p14="http://schemas.microsoft.com/office/powerpoint/2010/main" val="201777235"/>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cs typeface="+mj-cs"/>
              </a:rPr>
              <a:t>Nexus </a:t>
            </a:r>
            <a:r>
              <a:rPr kumimoji="1" lang="ja-JP" altLang="en-US" dirty="0" smtClean="0">
                <a:cs typeface="+mj-cs"/>
              </a:rPr>
              <a:t>と</a:t>
            </a:r>
            <a:r>
              <a:rPr kumimoji="1" lang="en-US" altLang="ja-JP" dirty="0" smtClean="0">
                <a:cs typeface="+mj-cs"/>
              </a:rPr>
              <a:t> LeSS </a:t>
            </a:r>
            <a:r>
              <a:rPr kumimoji="1" lang="ja-JP" altLang="en-US" dirty="0" smtClean="0">
                <a:cs typeface="+mj-cs"/>
              </a:rPr>
              <a:t>の比較</a:t>
            </a:r>
            <a:endParaRPr kumimoji="1" lang="ja-JP" altLang="en-US" dirty="0">
              <a:cs typeface="+mj-cs"/>
            </a:endParaRPr>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060562427"/>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共通点</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１つのプロダクトプロダクトバックログ</a:t>
            </a:r>
            <a:endParaRPr kumimoji="1" lang="en-US" altLang="ja-JP" dirty="0" smtClean="0"/>
          </a:p>
          <a:p>
            <a:r>
              <a:rPr lang="ja-JP" altLang="en-US" dirty="0" smtClean="0"/>
              <a:t>１人のプロダクトオーナー</a:t>
            </a:r>
            <a:endParaRPr lang="en-US" altLang="ja-JP" dirty="0" smtClean="0"/>
          </a:p>
          <a:p>
            <a:r>
              <a:rPr lang="ja-JP" altLang="en-US" dirty="0" smtClean="0"/>
              <a:t>無料</a:t>
            </a:r>
            <a:r>
              <a:rPr lang="en-US" altLang="ja-JP" dirty="0" smtClean="0"/>
              <a:t>(PDF, Webs)</a:t>
            </a:r>
          </a:p>
          <a:p>
            <a:r>
              <a:rPr lang="ja-JP" altLang="en-US" dirty="0" smtClean="0"/>
              <a:t>複数</a:t>
            </a:r>
            <a:r>
              <a:rPr lang="en-US" altLang="ja-JP" dirty="0" smtClean="0"/>
              <a:t>(〜8 or 9)</a:t>
            </a:r>
            <a:r>
              <a:rPr lang="ja-JP" altLang="en-US" dirty="0" smtClean="0"/>
              <a:t>のスクラムチーム</a:t>
            </a:r>
            <a:endParaRPr lang="en-US" altLang="ja-JP" dirty="0" smtClean="0"/>
          </a:p>
          <a:p>
            <a:r>
              <a:rPr lang="ja-JP" altLang="en-US" dirty="0" smtClean="0"/>
              <a:t>スクラムチーム内はスクラムで</a:t>
            </a:r>
            <a:endParaRPr lang="en-US" altLang="ja-JP" dirty="0"/>
          </a:p>
          <a:p>
            <a:r>
              <a:rPr lang="ja-JP" altLang="en-US" dirty="0" smtClean="0"/>
              <a:t>代表者が集まって、バックログリファインメントを実施する。</a:t>
            </a:r>
            <a:endParaRPr lang="en-US" altLang="ja-JP" dirty="0" smtClean="0"/>
          </a:p>
          <a:p>
            <a:r>
              <a:rPr lang="ja-JP" altLang="en-US" dirty="0"/>
              <a:t>スクラムマスターは複数チーム兼務</a:t>
            </a:r>
            <a:r>
              <a:rPr lang="ja-JP" altLang="en-US" dirty="0" smtClean="0"/>
              <a:t>可能</a:t>
            </a:r>
            <a:endParaRPr lang="en-US" altLang="ja-JP" dirty="0"/>
          </a:p>
        </p:txBody>
      </p:sp>
    </p:spTree>
    <p:extLst>
      <p:ext uri="{BB962C8B-B14F-4D97-AF65-F5344CB8AC3E}">
        <p14:creationId xmlns:p14="http://schemas.microsoft.com/office/powerpoint/2010/main" val="34571473"/>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特徴的な言葉（抜粋）</a:t>
            </a:r>
            <a:endParaRPr kumimoji="1" lang="ja-JP" altLang="en-US" dirty="0"/>
          </a:p>
        </p:txBody>
      </p:sp>
      <p:sp>
        <p:nvSpPr>
          <p:cNvPr id="3" name="コンテンツ プレースホルダー 2"/>
          <p:cNvSpPr>
            <a:spLocks noGrp="1"/>
          </p:cNvSpPr>
          <p:nvPr>
            <p:ph idx="1"/>
          </p:nvPr>
        </p:nvSpPr>
        <p:spPr/>
        <p:txBody>
          <a:bodyPr/>
          <a:lstStyle/>
          <a:p>
            <a:r>
              <a:rPr kumimoji="1" lang="en-US" altLang="ja-JP" sz="3200" dirty="0" smtClean="0"/>
              <a:t>Nexus</a:t>
            </a:r>
          </a:p>
          <a:p>
            <a:pPr marL="539750" indent="0">
              <a:buNone/>
            </a:pPr>
            <a:r>
              <a:rPr kumimoji="1" lang="ja-JP" altLang="en-US" sz="2800" dirty="0" smtClean="0"/>
              <a:t>「</a:t>
            </a:r>
            <a:r>
              <a:rPr lang="ja-JP" altLang="en-US" sz="2800" dirty="0"/>
              <a:t>スクラムフレームワークと同様に、</a:t>
            </a:r>
            <a:r>
              <a:rPr lang="en-US" altLang="ja-JP" sz="2800" dirty="0">
                <a:solidFill>
                  <a:srgbClr val="FF0000"/>
                </a:solidFill>
              </a:rPr>
              <a:t>Nexus</a:t>
            </a:r>
            <a:r>
              <a:rPr lang="ja-JP" altLang="en-US" sz="2800" dirty="0">
                <a:solidFill>
                  <a:srgbClr val="FF0000"/>
                </a:solidFill>
              </a:rPr>
              <a:t>の役割・作成物・イベント・ルールは不変</a:t>
            </a:r>
            <a:r>
              <a:rPr lang="ja-JP" altLang="en-US" sz="2800" dirty="0"/>
              <a:t>である。</a:t>
            </a:r>
            <a:r>
              <a:rPr lang="en-US" altLang="ja-JP" sz="2800" dirty="0"/>
              <a:t>Nexus</a:t>
            </a:r>
            <a:r>
              <a:rPr lang="ja-JP" altLang="en-US" sz="2800" dirty="0"/>
              <a:t>の一部だけを導入することも可能だが、それは</a:t>
            </a:r>
            <a:r>
              <a:rPr lang="en-US" altLang="ja-JP" sz="2800" dirty="0"/>
              <a:t>Nexus</a:t>
            </a:r>
            <a:r>
              <a:rPr lang="ja-JP" altLang="en-US" sz="2800" dirty="0"/>
              <a:t>ではない。</a:t>
            </a:r>
            <a:r>
              <a:rPr kumimoji="1" lang="ja-JP" altLang="en-US" sz="2800" dirty="0" smtClean="0"/>
              <a:t>」</a:t>
            </a:r>
            <a:endParaRPr lang="en-US" altLang="ja-JP" sz="2800" dirty="0"/>
          </a:p>
          <a:p>
            <a:r>
              <a:rPr lang="en-US" altLang="ja-JP" sz="3200" dirty="0" smtClean="0"/>
              <a:t>LeSS</a:t>
            </a:r>
            <a:endParaRPr lang="en-US" altLang="ja-JP" sz="3200" dirty="0"/>
          </a:p>
          <a:p>
            <a:pPr marL="539750" indent="0">
              <a:buNone/>
            </a:pPr>
            <a:r>
              <a:rPr lang="ja-JP" altLang="en-US" sz="2800" dirty="0" smtClean="0"/>
              <a:t>「</a:t>
            </a:r>
            <a:r>
              <a:rPr lang="en-US" altLang="ja-JP" sz="2800" dirty="0" smtClean="0"/>
              <a:t>LeSS</a:t>
            </a:r>
            <a:r>
              <a:rPr lang="ja-JP" altLang="ja-JP" sz="2800" dirty="0" smtClean="0"/>
              <a:t>は</a:t>
            </a:r>
            <a:r>
              <a:rPr lang="ja-JP" altLang="ja-JP" sz="2800" dirty="0"/>
              <a:t>、大きな複数チームやマルチサイト、あるいはオフショアのアジャイル開発を先導するのに上手くいくことが分かった</a:t>
            </a:r>
            <a:r>
              <a:rPr lang="ja-JP" altLang="ja-JP" sz="2800" dirty="0">
                <a:solidFill>
                  <a:srgbClr val="FF0000"/>
                </a:solidFill>
              </a:rPr>
              <a:t>追加のルールと秘訣のセット</a:t>
            </a:r>
            <a:r>
              <a:rPr lang="ja-JP" altLang="ja-JP" sz="2800" dirty="0"/>
              <a:t>である。これらの秘訣は伝統的なスクラムのコンテクストにおける実験である </a:t>
            </a:r>
            <a:r>
              <a:rPr lang="ja-JP" altLang="en-US" sz="2800" dirty="0" smtClean="0"/>
              <a:t>。」</a:t>
            </a:r>
            <a:endParaRPr kumimoji="1" lang="ja-JP" altLang="en-US" sz="2800" dirty="0"/>
          </a:p>
        </p:txBody>
      </p:sp>
    </p:spTree>
    <p:extLst>
      <p:ext uri="{BB962C8B-B14F-4D97-AF65-F5344CB8AC3E}">
        <p14:creationId xmlns:p14="http://schemas.microsoft.com/office/powerpoint/2010/main" val="2012226814"/>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全体的な違い</a:t>
            </a:r>
            <a:endParaRPr kumimoji="1" lang="ja-JP" altLang="en-US" dirty="0"/>
          </a:p>
        </p:txBody>
      </p:sp>
      <p:sp>
        <p:nvSpPr>
          <p:cNvPr id="3" name="コンテンツ プレースホルダー 2"/>
          <p:cNvSpPr>
            <a:spLocks noGrp="1"/>
          </p:cNvSpPr>
          <p:nvPr>
            <p:ph idx="1"/>
          </p:nvPr>
        </p:nvSpPr>
        <p:spPr/>
        <p:txBody>
          <a:bodyPr/>
          <a:lstStyle/>
          <a:p>
            <a:r>
              <a:rPr kumimoji="1" lang="en-US" altLang="ja-JP" sz="3200" dirty="0" smtClean="0"/>
              <a:t>Nexus</a:t>
            </a:r>
          </a:p>
          <a:p>
            <a:pPr lvl="1"/>
            <a:r>
              <a:rPr lang="en-US" altLang="ja-JP" sz="2800" dirty="0" smtClean="0"/>
              <a:t>Scrum</a:t>
            </a:r>
            <a:r>
              <a:rPr lang="ja-JP" altLang="en-US" sz="2800" dirty="0" smtClean="0"/>
              <a:t>並みに小さい！</a:t>
            </a:r>
            <a:r>
              <a:rPr lang="en-US" altLang="ja-JP" sz="2800" dirty="0" smtClean="0"/>
              <a:t>10P</a:t>
            </a:r>
            <a:endParaRPr kumimoji="1" lang="en-US" altLang="ja-JP" sz="2800" dirty="0" smtClean="0"/>
          </a:p>
          <a:p>
            <a:pPr lvl="1"/>
            <a:r>
              <a:rPr kumimoji="1" lang="ja-JP" altLang="en-US" sz="2800" dirty="0" smtClean="0"/>
              <a:t>最も</a:t>
            </a:r>
            <a:r>
              <a:rPr kumimoji="1" lang="en-US" altLang="ja-JP" sz="2800" dirty="0" smtClean="0"/>
              <a:t>Scrum</a:t>
            </a:r>
            <a:r>
              <a:rPr kumimoji="1" lang="ja-JP" altLang="en-US" sz="2800" dirty="0" smtClean="0"/>
              <a:t>っぽいスケール手法</a:t>
            </a:r>
            <a:endParaRPr kumimoji="1" lang="en-US" altLang="ja-JP" sz="2800" dirty="0" smtClean="0"/>
          </a:p>
          <a:p>
            <a:pPr lvl="2"/>
            <a:r>
              <a:rPr lang="ja-JP" altLang="en-US" sz="2800" dirty="0" smtClean="0"/>
              <a:t>最小限で実行必須な事が決められている。</a:t>
            </a:r>
            <a:endParaRPr lang="en-US" altLang="ja-JP" sz="2800" dirty="0" smtClean="0"/>
          </a:p>
          <a:p>
            <a:pPr lvl="1"/>
            <a:r>
              <a:rPr lang="ja-JP" altLang="en-US" sz="2800" dirty="0" smtClean="0"/>
              <a:t>少ない決め事の割にオーバーヘッドはありそう。</a:t>
            </a:r>
            <a:endParaRPr lang="en-US" altLang="ja-JP" sz="2800" dirty="0" smtClean="0"/>
          </a:p>
          <a:p>
            <a:r>
              <a:rPr lang="en-US" altLang="ja-JP" sz="3200" dirty="0" smtClean="0"/>
              <a:t>LeSS</a:t>
            </a:r>
          </a:p>
          <a:p>
            <a:pPr lvl="1"/>
            <a:r>
              <a:rPr lang="ja-JP" altLang="en-US" sz="2800" dirty="0" smtClean="0"/>
              <a:t>そこそこ大きい。</a:t>
            </a:r>
            <a:endParaRPr lang="en-US" altLang="ja-JP" sz="2800" dirty="0" smtClean="0"/>
          </a:p>
          <a:p>
            <a:pPr lvl="1"/>
            <a:r>
              <a:rPr lang="ja-JP" altLang="en-US" sz="2800" dirty="0" smtClean="0"/>
              <a:t>全部やれとは言っていない。</a:t>
            </a:r>
            <a:endParaRPr lang="en-US" altLang="ja-JP" sz="2800" dirty="0" smtClean="0"/>
          </a:p>
          <a:p>
            <a:pPr lvl="1"/>
            <a:r>
              <a:rPr lang="ja-JP" altLang="en-US" sz="2800" dirty="0" smtClean="0"/>
              <a:t>上手くいった事を集めている。</a:t>
            </a:r>
            <a:endParaRPr lang="en-US" altLang="ja-JP" sz="2800" dirty="0" smtClean="0"/>
          </a:p>
          <a:p>
            <a:pPr lvl="1"/>
            <a:r>
              <a:rPr lang="ja-JP" altLang="en-US" sz="2800" dirty="0" smtClean="0"/>
              <a:t>マネージャーの役割にも言及している。</a:t>
            </a:r>
            <a:endParaRPr lang="en-US" altLang="ja-JP" sz="2800" dirty="0" smtClean="0"/>
          </a:p>
          <a:p>
            <a:pPr lvl="1"/>
            <a:endParaRPr lang="en-US" altLang="ja-JP" sz="2800" dirty="0"/>
          </a:p>
          <a:p>
            <a:endParaRPr lang="en-US" altLang="ja-JP" sz="3200" dirty="0" smtClean="0"/>
          </a:p>
          <a:p>
            <a:pPr lvl="1"/>
            <a:endParaRPr kumimoji="1" lang="ja-JP" altLang="en-US" sz="2800" dirty="0"/>
          </a:p>
        </p:txBody>
      </p:sp>
    </p:spTree>
    <p:extLst>
      <p:ext uri="{BB962C8B-B14F-4D97-AF65-F5344CB8AC3E}">
        <p14:creationId xmlns:p14="http://schemas.microsoft.com/office/powerpoint/2010/main" val="709081449"/>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デイリースクラム</a:t>
            </a:r>
            <a:endParaRPr kumimoji="1" lang="ja-JP" altLang="en-US" dirty="0"/>
          </a:p>
        </p:txBody>
      </p:sp>
      <p:grpSp>
        <p:nvGrpSpPr>
          <p:cNvPr id="39" name="図形グループ 38"/>
          <p:cNvGrpSpPr/>
          <p:nvPr/>
        </p:nvGrpSpPr>
        <p:grpSpPr>
          <a:xfrm>
            <a:off x="5677444" y="1472251"/>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5982244" y="1844512"/>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6443454" y="2243919"/>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2192310" y="1687506"/>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89" name="正方形/長方形 88"/>
          <p:cNvSpPr/>
          <p:nvPr/>
        </p:nvSpPr>
        <p:spPr>
          <a:xfrm>
            <a:off x="539689" y="1191672"/>
            <a:ext cx="1646605" cy="646331"/>
          </a:xfrm>
          <a:prstGeom prst="rect">
            <a:avLst/>
          </a:prstGeom>
        </p:spPr>
        <p:txBody>
          <a:bodyPr wrap="none">
            <a:spAutoFit/>
          </a:bodyPr>
          <a:lstStyle/>
          <a:p>
            <a:r>
              <a:rPr lang="en-US" altLang="ja-JP" sz="3600">
                <a:latin typeface="HGMaruGothicMPRO" charset="-128"/>
                <a:ea typeface="HGMaruGothicMPRO" charset="-128"/>
                <a:cs typeface="HGMaruGothicMPRO" charset="-128"/>
              </a:rPr>
              <a:t>Nexus</a:t>
            </a:r>
            <a:endParaRPr lang="en-US" altLang="ja-JP" sz="3600" dirty="0">
              <a:latin typeface="HGMaruGothicMPRO" charset="-128"/>
              <a:ea typeface="HGMaruGothicMPRO" charset="-128"/>
              <a:cs typeface="HGMaruGothicMPRO" charset="-128"/>
            </a:endParaRPr>
          </a:p>
        </p:txBody>
      </p:sp>
      <p:sp>
        <p:nvSpPr>
          <p:cNvPr id="90" name="テキスト ボックス 89"/>
          <p:cNvSpPr txBox="1"/>
          <p:nvPr/>
        </p:nvSpPr>
        <p:spPr>
          <a:xfrm>
            <a:off x="2342403" y="3120064"/>
            <a:ext cx="800219" cy="461665"/>
          </a:xfrm>
          <a:prstGeom prst="rect">
            <a:avLst/>
          </a:prstGeom>
          <a:noFill/>
        </p:spPr>
        <p:txBody>
          <a:bodyPr wrap="none" rtlCol="0">
            <a:spAutoFit/>
          </a:bodyPr>
          <a:lstStyle/>
          <a:p>
            <a:r>
              <a:rPr kumimoji="1" lang="ja-JP" altLang="en-US" sz="2400" dirty="0" smtClean="0">
                <a:solidFill>
                  <a:srgbClr val="FF0000"/>
                </a:solidFill>
                <a:latin typeface="HGMaruGothicMPRO" charset="-128"/>
                <a:ea typeface="HGMaruGothicMPRO" charset="-128"/>
                <a:cs typeface="HGMaruGothicMPRO" charset="-128"/>
              </a:rPr>
              <a:t>毎日</a:t>
            </a:r>
            <a:endParaRPr kumimoji="1" lang="ja-JP" altLang="en-US" sz="2400" dirty="0">
              <a:solidFill>
                <a:srgbClr val="FF0000"/>
              </a:solidFill>
              <a:latin typeface="HGMaruGothicMPRO" charset="-128"/>
              <a:ea typeface="HGMaruGothicMPRO" charset="-128"/>
              <a:cs typeface="HGMaruGothicMPRO" charset="-128"/>
            </a:endParaRPr>
          </a:p>
        </p:txBody>
      </p:sp>
      <p:sp>
        <p:nvSpPr>
          <p:cNvPr id="94" name="正方形/長方形 93"/>
          <p:cNvSpPr/>
          <p:nvPr/>
        </p:nvSpPr>
        <p:spPr>
          <a:xfrm>
            <a:off x="539689" y="4006775"/>
            <a:ext cx="1418978" cy="646331"/>
          </a:xfrm>
          <a:prstGeom prst="rect">
            <a:avLst/>
          </a:prstGeom>
        </p:spPr>
        <p:txBody>
          <a:bodyPr wrap="none">
            <a:spAutoFit/>
          </a:bodyPr>
          <a:lstStyle/>
          <a:p>
            <a:r>
              <a:rPr lang="en-US" altLang="ja-JP" sz="3600" dirty="0" smtClean="0">
                <a:latin typeface="HGMaruGothicMPRO" charset="-128"/>
                <a:ea typeface="HGMaruGothicMPRO" charset="-128"/>
                <a:cs typeface="HGMaruGothicMPRO" charset="-128"/>
              </a:rPr>
              <a:t>LeSS</a:t>
            </a:r>
            <a:endParaRPr lang="en-US" altLang="ja-JP" sz="3600" dirty="0">
              <a:latin typeface="HGMaruGothicMPRO" charset="-128"/>
              <a:ea typeface="HGMaruGothicMPRO" charset="-128"/>
              <a:cs typeface="HGMaruGothicMPRO" charset="-128"/>
            </a:endParaRPr>
          </a:p>
        </p:txBody>
      </p:sp>
      <p:grpSp>
        <p:nvGrpSpPr>
          <p:cNvPr id="55" name="図形グループ 54"/>
          <p:cNvGrpSpPr/>
          <p:nvPr/>
        </p:nvGrpSpPr>
        <p:grpSpPr>
          <a:xfrm>
            <a:off x="4363405" y="4565947"/>
            <a:ext cx="1227220" cy="1251284"/>
            <a:chOff x="4427623" y="2582779"/>
            <a:chExt cx="1227220" cy="1251284"/>
          </a:xfrm>
        </p:grpSpPr>
        <p:sp>
          <p:nvSpPr>
            <p:cNvPr id="56" name="フリーフォーム 5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7" name="ドーナツ 5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8" name="フリーフォーム 5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9" name="フリーフォーム 5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0" name="図形グループ 59"/>
          <p:cNvGrpSpPr/>
          <p:nvPr/>
        </p:nvGrpSpPr>
        <p:grpSpPr>
          <a:xfrm>
            <a:off x="7233527" y="4532198"/>
            <a:ext cx="1227220" cy="1251284"/>
            <a:chOff x="4427623" y="2582779"/>
            <a:chExt cx="1227220" cy="1251284"/>
          </a:xfrm>
        </p:grpSpPr>
        <p:sp>
          <p:nvSpPr>
            <p:cNvPr id="96" name="フリーフォーム 9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7" name="ドーナツ 9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8" name="フリーフォーム 9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9" name="フリーフォーム 9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00" name="図形グループ 99"/>
          <p:cNvGrpSpPr/>
          <p:nvPr/>
        </p:nvGrpSpPr>
        <p:grpSpPr>
          <a:xfrm>
            <a:off x="5725945" y="4536928"/>
            <a:ext cx="1227220" cy="1251284"/>
            <a:chOff x="4427623" y="2582779"/>
            <a:chExt cx="1227220" cy="1251284"/>
          </a:xfrm>
        </p:grpSpPr>
        <p:sp>
          <p:nvSpPr>
            <p:cNvPr id="101" name="フリーフォーム 10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2" name="ドーナツ 10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3" name="フリーフォーム 10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4" name="フリーフォーム 10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105" name="図形グループ 104"/>
          <p:cNvGrpSpPr/>
          <p:nvPr/>
        </p:nvGrpSpPr>
        <p:grpSpPr>
          <a:xfrm>
            <a:off x="2065635" y="4874758"/>
            <a:ext cx="1227220" cy="1251284"/>
            <a:chOff x="794170" y="1720519"/>
            <a:chExt cx="1227220" cy="1251284"/>
          </a:xfrm>
        </p:grpSpPr>
        <p:sp>
          <p:nvSpPr>
            <p:cNvPr id="106" name="フリーフォーム 105"/>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7" name="ドーナツ 106"/>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8" name="フリーフォーム 107"/>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9" name="フリーフォーム 108"/>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110" name="テキスト ボックス 109"/>
          <p:cNvSpPr txBox="1"/>
          <p:nvPr/>
        </p:nvSpPr>
        <p:spPr>
          <a:xfrm>
            <a:off x="1797622" y="6136408"/>
            <a:ext cx="1723549" cy="461665"/>
          </a:xfrm>
          <a:prstGeom prst="rect">
            <a:avLst/>
          </a:prstGeom>
          <a:noFill/>
        </p:spPr>
        <p:txBody>
          <a:bodyPr wrap="none" rtlCol="0">
            <a:spAutoFit/>
          </a:bodyPr>
          <a:lstStyle/>
          <a:p>
            <a:r>
              <a:rPr kumimoji="1" lang="ja-JP" altLang="en-US" sz="2400" dirty="0" smtClean="0">
                <a:solidFill>
                  <a:srgbClr val="FF0000"/>
                </a:solidFill>
                <a:latin typeface="HGMaruGothicMPRO" charset="-128"/>
                <a:ea typeface="HGMaruGothicMPRO" charset="-128"/>
                <a:cs typeface="HGMaruGothicMPRO" charset="-128"/>
              </a:rPr>
              <a:t>オプション</a:t>
            </a:r>
            <a:endParaRPr kumimoji="1" lang="ja-JP" altLang="en-US" sz="2400" dirty="0">
              <a:solidFill>
                <a:srgbClr val="FF0000"/>
              </a:solidFill>
              <a:latin typeface="HGMaruGothicMPRO" charset="-128"/>
              <a:ea typeface="HGMaruGothicMPRO" charset="-128"/>
              <a:cs typeface="HGMaruGothicMPRO" charset="-128"/>
            </a:endParaRPr>
          </a:p>
        </p:txBody>
      </p:sp>
      <p:sp>
        <p:nvSpPr>
          <p:cNvPr id="111" name="フリーフォーム 110"/>
          <p:cNvSpPr/>
          <p:nvPr/>
        </p:nvSpPr>
        <p:spPr bwMode="auto">
          <a:xfrm>
            <a:off x="5239306" y="464389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2" name="フリーフォーム 111"/>
          <p:cNvSpPr/>
          <p:nvPr/>
        </p:nvSpPr>
        <p:spPr bwMode="auto">
          <a:xfrm>
            <a:off x="8204372" y="5169838"/>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3" name="フリーフォーム 112"/>
          <p:cNvSpPr/>
          <p:nvPr/>
        </p:nvSpPr>
        <p:spPr bwMode="auto">
          <a:xfrm>
            <a:off x="6692481" y="489257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4" name="フリーフォーム 113"/>
          <p:cNvSpPr/>
          <p:nvPr/>
        </p:nvSpPr>
        <p:spPr bwMode="auto">
          <a:xfrm>
            <a:off x="8012261" y="541433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5" name="フリーフォーム 114"/>
          <p:cNvSpPr/>
          <p:nvPr/>
        </p:nvSpPr>
        <p:spPr bwMode="auto">
          <a:xfrm>
            <a:off x="6632325" y="5296509"/>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6" name="テキスト ボックス 115"/>
          <p:cNvSpPr txBox="1"/>
          <p:nvPr/>
        </p:nvSpPr>
        <p:spPr>
          <a:xfrm>
            <a:off x="4583185" y="5889350"/>
            <a:ext cx="4185761" cy="830997"/>
          </a:xfrm>
          <a:prstGeom prst="rect">
            <a:avLst/>
          </a:prstGeom>
          <a:noFill/>
        </p:spPr>
        <p:txBody>
          <a:bodyPr wrap="none" rtlCol="0">
            <a:spAutoFit/>
          </a:bodyPr>
          <a:lstStyle/>
          <a:p>
            <a:r>
              <a:rPr kumimoji="1" lang="ja-JP" altLang="en-US" sz="2400" dirty="0" smtClean="0">
                <a:solidFill>
                  <a:srgbClr val="FF0000"/>
                </a:solidFill>
                <a:latin typeface="HGMaruGothicMPRO" charset="-128"/>
                <a:ea typeface="HGMaruGothicMPRO" charset="-128"/>
                <a:cs typeface="HGMaruGothicMPRO" charset="-128"/>
              </a:rPr>
              <a:t>他チームにオブザーバー</a:t>
            </a:r>
            <a:r>
              <a:rPr kumimoji="1" lang="ja-JP" altLang="en-US" sz="2400" dirty="0" smtClean="0">
                <a:solidFill>
                  <a:srgbClr val="FF0000"/>
                </a:solidFill>
                <a:latin typeface="HGMaruGothicMPRO" charset="-128"/>
                <a:ea typeface="HGMaruGothicMPRO" charset="-128"/>
                <a:cs typeface="HGMaruGothicMPRO" charset="-128"/>
              </a:rPr>
              <a:t>参加</a:t>
            </a:r>
            <a:endParaRPr kumimoji="1" lang="en-US" altLang="ja-JP" sz="2400" dirty="0" smtClean="0">
              <a:solidFill>
                <a:srgbClr val="FF0000"/>
              </a:solidFill>
              <a:latin typeface="HGMaruGothicMPRO" charset="-128"/>
              <a:ea typeface="HGMaruGothicMPRO" charset="-128"/>
              <a:cs typeface="HGMaruGothicMPRO" charset="-128"/>
            </a:endParaRPr>
          </a:p>
          <a:p>
            <a:r>
              <a:rPr lang="ja-JP" altLang="en-US" sz="2400" dirty="0" smtClean="0">
                <a:solidFill>
                  <a:srgbClr val="FF0000"/>
                </a:solidFill>
                <a:latin typeface="HGMaruGothicMPRO" charset="-128"/>
                <a:ea typeface="HGMaruGothicMPRO" charset="-128"/>
                <a:cs typeface="HGMaruGothicMPRO" charset="-128"/>
              </a:rPr>
              <a:t>（時間をずらす必要あり？）</a:t>
            </a:r>
            <a:endParaRPr kumimoji="1" lang="ja-JP" altLang="en-US" sz="2400" dirty="0">
              <a:solidFill>
                <a:srgbClr val="FF0000"/>
              </a:solidFill>
              <a:latin typeface="HGMaruGothicMPRO" charset="-128"/>
              <a:ea typeface="HGMaruGothicMPRO" charset="-128"/>
              <a:cs typeface="HGMaruGothicMPRO" charset="-128"/>
            </a:endParaRPr>
          </a:p>
        </p:txBody>
      </p:sp>
      <p:sp>
        <p:nvSpPr>
          <p:cNvPr id="3" name="右矢印 2"/>
          <p:cNvSpPr/>
          <p:nvPr/>
        </p:nvSpPr>
        <p:spPr bwMode="auto">
          <a:xfrm>
            <a:off x="4168613" y="2057848"/>
            <a:ext cx="808402" cy="755142"/>
          </a:xfrm>
          <a:prstGeom prst="rightArrow">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358696612"/>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レトロスペクティブ</a:t>
            </a:r>
            <a:endParaRPr kumimoji="1" lang="ja-JP" altLang="en-US" dirty="0"/>
          </a:p>
        </p:txBody>
      </p:sp>
      <p:grpSp>
        <p:nvGrpSpPr>
          <p:cNvPr id="39" name="図形グループ 38"/>
          <p:cNvGrpSpPr/>
          <p:nvPr/>
        </p:nvGrpSpPr>
        <p:grpSpPr>
          <a:xfrm>
            <a:off x="3480422" y="1547884"/>
            <a:ext cx="1227220" cy="1251284"/>
            <a:chOff x="4427623" y="2582779"/>
            <a:chExt cx="1227220" cy="1251284"/>
          </a:xfrm>
        </p:grpSpPr>
        <p:sp>
          <p:nvSpPr>
            <p:cNvPr id="19" name="フリーフォーム 18"/>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27" name="ドーナツ 2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3" name="フリーフォーム 3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34" name="フリーフォーム 3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0" name="図形グループ 39"/>
          <p:cNvGrpSpPr/>
          <p:nvPr/>
        </p:nvGrpSpPr>
        <p:grpSpPr>
          <a:xfrm>
            <a:off x="3785222" y="1920145"/>
            <a:ext cx="1227220" cy="1251284"/>
            <a:chOff x="4427623" y="2582779"/>
            <a:chExt cx="1227220" cy="1251284"/>
          </a:xfrm>
        </p:grpSpPr>
        <p:sp>
          <p:nvSpPr>
            <p:cNvPr id="41" name="フリーフォーム 40"/>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2" name="ドーナツ 41"/>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3" name="フリーフォーム 42"/>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4" name="フリーフォーム 43"/>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45" name="図形グループ 44"/>
          <p:cNvGrpSpPr/>
          <p:nvPr/>
        </p:nvGrpSpPr>
        <p:grpSpPr>
          <a:xfrm>
            <a:off x="4246432" y="2319552"/>
            <a:ext cx="1227220" cy="1251284"/>
            <a:chOff x="4427623" y="2582779"/>
            <a:chExt cx="1227220" cy="1251284"/>
          </a:xfrm>
        </p:grpSpPr>
        <p:sp>
          <p:nvSpPr>
            <p:cNvPr id="46" name="フリーフォーム 45"/>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7" name="ドーナツ 46"/>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8" name="フリーフォーム 47"/>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49" name="フリーフォーム 48"/>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3" name="図形グループ 62"/>
          <p:cNvGrpSpPr/>
          <p:nvPr/>
        </p:nvGrpSpPr>
        <p:grpSpPr>
          <a:xfrm>
            <a:off x="6558867" y="1943813"/>
            <a:ext cx="1227220" cy="1251284"/>
            <a:chOff x="794170" y="1720519"/>
            <a:chExt cx="1227220" cy="1251284"/>
          </a:xfrm>
        </p:grpSpPr>
        <p:sp>
          <p:nvSpPr>
            <p:cNvPr id="51" name="フリーフォーム 50"/>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52" name="ドーナツ 51"/>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1" name="フリーフォーム 60"/>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2" name="フリーフォーム 61"/>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4" name="図形グループ 63"/>
          <p:cNvGrpSpPr/>
          <p:nvPr/>
        </p:nvGrpSpPr>
        <p:grpSpPr>
          <a:xfrm>
            <a:off x="1594463" y="2049388"/>
            <a:ext cx="1227220" cy="1251284"/>
            <a:chOff x="794170" y="1720519"/>
            <a:chExt cx="1227220" cy="1251284"/>
          </a:xfrm>
        </p:grpSpPr>
        <p:sp>
          <p:nvSpPr>
            <p:cNvPr id="65" name="フリーフォーム 6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6" name="ドーナツ 6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7" name="フリーフォーム 6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68" name="フリーフォーム 6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69" name="図形グループ 68"/>
          <p:cNvGrpSpPr/>
          <p:nvPr/>
        </p:nvGrpSpPr>
        <p:grpSpPr>
          <a:xfrm>
            <a:off x="2145846" y="4563984"/>
            <a:ext cx="1227220" cy="1251284"/>
            <a:chOff x="4427623" y="2582779"/>
            <a:chExt cx="1227220" cy="1251284"/>
          </a:xfrm>
        </p:grpSpPr>
        <p:sp>
          <p:nvSpPr>
            <p:cNvPr id="70" name="フリーフォーム 6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1" name="ドーナツ 7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2" name="フリーフォーム 7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3" name="フリーフォーム 7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74" name="図形グループ 73"/>
          <p:cNvGrpSpPr/>
          <p:nvPr/>
        </p:nvGrpSpPr>
        <p:grpSpPr>
          <a:xfrm>
            <a:off x="2450646" y="4936245"/>
            <a:ext cx="1227220" cy="1251284"/>
            <a:chOff x="4427623" y="2582779"/>
            <a:chExt cx="1227220" cy="1251284"/>
          </a:xfrm>
        </p:grpSpPr>
        <p:sp>
          <p:nvSpPr>
            <p:cNvPr id="75" name="フリーフォーム 74"/>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6" name="ドーナツ 75"/>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7" name="フリーフォーム 76"/>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78" name="フリーフォーム 77"/>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79" name="図形グループ 78"/>
          <p:cNvGrpSpPr/>
          <p:nvPr/>
        </p:nvGrpSpPr>
        <p:grpSpPr>
          <a:xfrm>
            <a:off x="2911856" y="5335652"/>
            <a:ext cx="1227220" cy="1251284"/>
            <a:chOff x="4427623" y="2582779"/>
            <a:chExt cx="1227220" cy="1251284"/>
          </a:xfrm>
        </p:grpSpPr>
        <p:sp>
          <p:nvSpPr>
            <p:cNvPr id="80" name="フリーフォーム 79"/>
            <p:cNvSpPr/>
            <p:nvPr/>
          </p:nvSpPr>
          <p:spPr bwMode="auto">
            <a:xfrm>
              <a:off x="4688307"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1" name="ドーナツ 80"/>
            <p:cNvSpPr/>
            <p:nvPr/>
          </p:nvSpPr>
          <p:spPr bwMode="auto">
            <a:xfrm>
              <a:off x="4427623" y="2582779"/>
              <a:ext cx="1227220" cy="1251284"/>
            </a:xfrm>
            <a:prstGeom prst="donut">
              <a:avLst>
                <a:gd name="adj" fmla="val 7609"/>
              </a:avLst>
            </a:pr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2" name="フリーフォーム 81"/>
            <p:cNvSpPr/>
            <p:nvPr/>
          </p:nvSpPr>
          <p:spPr bwMode="auto">
            <a:xfrm>
              <a:off x="5073319" y="3128211"/>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3" name="フリーフォーム 82"/>
            <p:cNvSpPr/>
            <p:nvPr/>
          </p:nvSpPr>
          <p:spPr bwMode="auto">
            <a:xfrm>
              <a:off x="4864770" y="2855495"/>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grpSp>
        <p:nvGrpSpPr>
          <p:cNvPr id="84" name="図形グループ 83"/>
          <p:cNvGrpSpPr/>
          <p:nvPr/>
        </p:nvGrpSpPr>
        <p:grpSpPr>
          <a:xfrm>
            <a:off x="6117710" y="4710010"/>
            <a:ext cx="1227220" cy="1251284"/>
            <a:chOff x="794170" y="1720519"/>
            <a:chExt cx="1227220" cy="1251284"/>
          </a:xfrm>
        </p:grpSpPr>
        <p:sp>
          <p:nvSpPr>
            <p:cNvPr id="85" name="フリーフォーム 84"/>
            <p:cNvSpPr/>
            <p:nvPr/>
          </p:nvSpPr>
          <p:spPr bwMode="auto">
            <a:xfrm>
              <a:off x="1455950" y="2310066"/>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6" name="ドーナツ 85"/>
            <p:cNvSpPr/>
            <p:nvPr/>
          </p:nvSpPr>
          <p:spPr bwMode="auto">
            <a:xfrm>
              <a:off x="794170" y="1720519"/>
              <a:ext cx="1227220" cy="1251284"/>
            </a:xfrm>
            <a:prstGeom prst="donut">
              <a:avLst>
                <a:gd name="adj" fmla="val 7609"/>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7" name="フリーフォーム 86"/>
            <p:cNvSpPr/>
            <p:nvPr/>
          </p:nvSpPr>
          <p:spPr bwMode="auto">
            <a:xfrm>
              <a:off x="966623" y="2294022"/>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8" name="フリーフォーム 87"/>
            <p:cNvSpPr/>
            <p:nvPr/>
          </p:nvSpPr>
          <p:spPr bwMode="auto">
            <a:xfrm>
              <a:off x="1231317" y="1868910"/>
              <a:ext cx="352926" cy="352926"/>
            </a:xfrm>
            <a:custGeom>
              <a:avLst/>
              <a:gdLst>
                <a:gd name="connsiteX0" fmla="*/ 360000 w 720000"/>
                <a:gd name="connsiteY0" fmla="*/ 0 h 753979"/>
                <a:gd name="connsiteX1" fmla="*/ 540000 w 720000"/>
                <a:gd name="connsiteY1" fmla="*/ 198000 h 753979"/>
                <a:gd name="connsiteX2" fmla="*/ 487279 w 720000"/>
                <a:gd name="connsiteY2" fmla="*/ 338007 h 753979"/>
                <a:gd name="connsiteX3" fmla="*/ 467163 w 720000"/>
                <a:gd name="connsiteY3" fmla="*/ 352926 h 753979"/>
                <a:gd name="connsiteX4" fmla="*/ 573608 w 720000"/>
                <a:gd name="connsiteY4" fmla="*/ 352926 h 753979"/>
                <a:gd name="connsiteX5" fmla="*/ 720000 w 720000"/>
                <a:gd name="connsiteY5" fmla="*/ 499318 h 753979"/>
                <a:gd name="connsiteX6" fmla="*/ 720000 w 720000"/>
                <a:gd name="connsiteY6" fmla="*/ 753979 h 753979"/>
                <a:gd name="connsiteX7" fmla="*/ 0 w 720000"/>
                <a:gd name="connsiteY7" fmla="*/ 753979 h 753979"/>
                <a:gd name="connsiteX8" fmla="*/ 0 w 720000"/>
                <a:gd name="connsiteY8" fmla="*/ 499318 h 753979"/>
                <a:gd name="connsiteX9" fmla="*/ 146392 w 720000"/>
                <a:gd name="connsiteY9" fmla="*/ 352926 h 753979"/>
                <a:gd name="connsiteX10" fmla="*/ 252837 w 720000"/>
                <a:gd name="connsiteY10" fmla="*/ 352926 h 753979"/>
                <a:gd name="connsiteX11" fmla="*/ 232721 w 720000"/>
                <a:gd name="connsiteY11" fmla="*/ 338007 h 753979"/>
                <a:gd name="connsiteX12" fmla="*/ 180000 w 720000"/>
                <a:gd name="connsiteY12" fmla="*/ 198000 h 753979"/>
                <a:gd name="connsiteX13" fmla="*/ 360000 w 720000"/>
                <a:gd name="connsiteY13" fmla="*/ 0 h 7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000" h="753979">
                  <a:moveTo>
                    <a:pt x="360000" y="0"/>
                  </a:moveTo>
                  <a:cubicBezTo>
                    <a:pt x="459411" y="0"/>
                    <a:pt x="540000" y="88648"/>
                    <a:pt x="540000" y="198000"/>
                  </a:cubicBezTo>
                  <a:cubicBezTo>
                    <a:pt x="540000" y="252676"/>
                    <a:pt x="519853" y="302176"/>
                    <a:pt x="487279" y="338007"/>
                  </a:cubicBezTo>
                  <a:lnTo>
                    <a:pt x="467163" y="352926"/>
                  </a:lnTo>
                  <a:lnTo>
                    <a:pt x="573608" y="352926"/>
                  </a:lnTo>
                  <a:cubicBezTo>
                    <a:pt x="654458" y="352926"/>
                    <a:pt x="720000" y="418468"/>
                    <a:pt x="720000" y="499318"/>
                  </a:cubicBezTo>
                  <a:lnTo>
                    <a:pt x="720000" y="753979"/>
                  </a:lnTo>
                  <a:lnTo>
                    <a:pt x="0" y="753979"/>
                  </a:lnTo>
                  <a:lnTo>
                    <a:pt x="0" y="499318"/>
                  </a:lnTo>
                  <a:cubicBezTo>
                    <a:pt x="0" y="418468"/>
                    <a:pt x="65542" y="352926"/>
                    <a:pt x="146392" y="352926"/>
                  </a:cubicBezTo>
                  <a:lnTo>
                    <a:pt x="252837" y="352926"/>
                  </a:lnTo>
                  <a:lnTo>
                    <a:pt x="232721" y="338007"/>
                  </a:lnTo>
                  <a:cubicBezTo>
                    <a:pt x="200147" y="302176"/>
                    <a:pt x="180000" y="252676"/>
                    <a:pt x="180000" y="198000"/>
                  </a:cubicBezTo>
                  <a:cubicBezTo>
                    <a:pt x="180000" y="88648"/>
                    <a:pt x="260589" y="0"/>
                    <a:pt x="360000" y="0"/>
                  </a:cubicBezTo>
                  <a:close/>
                </a:path>
              </a:pathLst>
            </a:custGeom>
            <a:ln>
              <a:headEnd type="none" w="med" len="med"/>
              <a:tailEnd type="none" w="med" len="med"/>
            </a:ln>
            <a:extLst/>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grpSp>
      <p:sp>
        <p:nvSpPr>
          <p:cNvPr id="89" name="正方形/長方形 88"/>
          <p:cNvSpPr/>
          <p:nvPr/>
        </p:nvSpPr>
        <p:spPr>
          <a:xfrm>
            <a:off x="539689" y="1191672"/>
            <a:ext cx="1646605" cy="646331"/>
          </a:xfrm>
          <a:prstGeom prst="rect">
            <a:avLst/>
          </a:prstGeom>
        </p:spPr>
        <p:txBody>
          <a:bodyPr wrap="none">
            <a:spAutoFit/>
          </a:bodyPr>
          <a:lstStyle/>
          <a:p>
            <a:r>
              <a:rPr lang="en-US" altLang="ja-JP" sz="3600">
                <a:latin typeface="HGMaruGothicMPRO" charset="-128"/>
                <a:ea typeface="HGMaruGothicMPRO" charset="-128"/>
                <a:cs typeface="HGMaruGothicMPRO" charset="-128"/>
              </a:rPr>
              <a:t>Nexus</a:t>
            </a:r>
            <a:endParaRPr lang="en-US" altLang="ja-JP" sz="3600" dirty="0">
              <a:latin typeface="HGMaruGothicMPRO" charset="-128"/>
              <a:ea typeface="HGMaruGothicMPRO" charset="-128"/>
              <a:cs typeface="HGMaruGothicMPRO" charset="-128"/>
            </a:endParaRPr>
          </a:p>
        </p:txBody>
      </p:sp>
      <p:sp>
        <p:nvSpPr>
          <p:cNvPr id="90" name="テキスト ボックス 89"/>
          <p:cNvSpPr txBox="1"/>
          <p:nvPr/>
        </p:nvSpPr>
        <p:spPr>
          <a:xfrm>
            <a:off x="1206479" y="3336583"/>
            <a:ext cx="1415772" cy="461665"/>
          </a:xfrm>
          <a:prstGeom prst="rect">
            <a:avLst/>
          </a:prstGeom>
          <a:noFill/>
        </p:spPr>
        <p:txBody>
          <a:bodyPr wrap="none" rtlCol="0">
            <a:spAutoFit/>
          </a:bodyPr>
          <a:lstStyle/>
          <a:p>
            <a:r>
              <a:rPr kumimoji="1" lang="ja-JP" altLang="en-US" sz="2400" dirty="0" smtClean="0">
                <a:latin typeface="HGMaruGothicMPRO" charset="-128"/>
                <a:ea typeface="HGMaruGothicMPRO" charset="-128"/>
                <a:cs typeface="HGMaruGothicMPRO" charset="-128"/>
              </a:rPr>
              <a:t>課題特定</a:t>
            </a:r>
            <a:endParaRPr kumimoji="1" lang="ja-JP" altLang="en-US" sz="2400" dirty="0">
              <a:latin typeface="HGMaruGothicMPRO" charset="-128"/>
              <a:ea typeface="HGMaruGothicMPRO" charset="-128"/>
              <a:cs typeface="HGMaruGothicMPRO" charset="-128"/>
            </a:endParaRPr>
          </a:p>
        </p:txBody>
      </p:sp>
      <p:sp>
        <p:nvSpPr>
          <p:cNvPr id="91" name="テキスト ボックス 90"/>
          <p:cNvSpPr txBox="1"/>
          <p:nvPr/>
        </p:nvSpPr>
        <p:spPr>
          <a:xfrm>
            <a:off x="5932032" y="3283327"/>
            <a:ext cx="2339102" cy="461665"/>
          </a:xfrm>
          <a:prstGeom prst="rect">
            <a:avLst/>
          </a:prstGeom>
          <a:noFill/>
        </p:spPr>
        <p:txBody>
          <a:bodyPr wrap="none" rtlCol="0">
            <a:spAutoFit/>
          </a:bodyPr>
          <a:lstStyle/>
          <a:p>
            <a:r>
              <a:rPr kumimoji="1" lang="ja-JP" altLang="en-US" sz="2400" dirty="0" smtClean="0">
                <a:latin typeface="HGMaruGothicMPRO" charset="-128"/>
                <a:ea typeface="HGMaruGothicMPRO" charset="-128"/>
                <a:cs typeface="HGMaruGothicMPRO" charset="-128"/>
              </a:rPr>
              <a:t>アクション決め</a:t>
            </a:r>
            <a:endParaRPr kumimoji="1" lang="ja-JP" altLang="en-US" sz="2400" dirty="0">
              <a:latin typeface="HGMaruGothicMPRO" charset="-128"/>
              <a:ea typeface="HGMaruGothicMPRO" charset="-128"/>
              <a:cs typeface="HGMaruGothicMPRO" charset="-128"/>
            </a:endParaRPr>
          </a:p>
        </p:txBody>
      </p:sp>
      <p:sp>
        <p:nvSpPr>
          <p:cNvPr id="92" name="正方形/長方形 91"/>
          <p:cNvSpPr/>
          <p:nvPr/>
        </p:nvSpPr>
        <p:spPr bwMode="auto">
          <a:xfrm>
            <a:off x="8449595" y="1577758"/>
            <a:ext cx="421707" cy="2029019"/>
          </a:xfrm>
          <a:prstGeom prst="rect">
            <a:avLst/>
          </a:prstGeom>
          <a:ln>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eaVert"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0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スプリント終了</a:t>
            </a:r>
            <a:endParaRPr kumimoji="0" lang="ja-JP" altLang="en-US" sz="20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3" name="正方形/長方形 92"/>
          <p:cNvSpPr/>
          <p:nvPr/>
        </p:nvSpPr>
        <p:spPr bwMode="auto">
          <a:xfrm>
            <a:off x="4895422" y="4547377"/>
            <a:ext cx="421707" cy="2029019"/>
          </a:xfrm>
          <a:prstGeom prst="rect">
            <a:avLst/>
          </a:prstGeom>
          <a:ln>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eaVert"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0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スプリント終了</a:t>
            </a:r>
            <a:endParaRPr kumimoji="0" lang="ja-JP" altLang="en-US" sz="20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4" name="正方形/長方形 93"/>
          <p:cNvSpPr/>
          <p:nvPr/>
        </p:nvSpPr>
        <p:spPr>
          <a:xfrm>
            <a:off x="539689" y="4006775"/>
            <a:ext cx="1418978" cy="646331"/>
          </a:xfrm>
          <a:prstGeom prst="rect">
            <a:avLst/>
          </a:prstGeom>
        </p:spPr>
        <p:txBody>
          <a:bodyPr wrap="none">
            <a:spAutoFit/>
          </a:bodyPr>
          <a:lstStyle/>
          <a:p>
            <a:r>
              <a:rPr lang="en-US" altLang="ja-JP" sz="3600" dirty="0" smtClean="0">
                <a:latin typeface="HGMaruGothicMPRO" charset="-128"/>
                <a:ea typeface="HGMaruGothicMPRO" charset="-128"/>
                <a:cs typeface="HGMaruGothicMPRO" charset="-128"/>
              </a:rPr>
              <a:t>LeSS</a:t>
            </a:r>
            <a:endParaRPr lang="en-US" altLang="ja-JP" sz="3600" dirty="0">
              <a:latin typeface="HGMaruGothicMPRO" charset="-128"/>
              <a:ea typeface="HGMaruGothicMPRO" charset="-128"/>
              <a:cs typeface="HGMaruGothicMPRO" charset="-128"/>
            </a:endParaRPr>
          </a:p>
        </p:txBody>
      </p:sp>
      <p:sp>
        <p:nvSpPr>
          <p:cNvPr id="95" name="テキスト ボックス 94"/>
          <p:cNvSpPr txBox="1"/>
          <p:nvPr/>
        </p:nvSpPr>
        <p:spPr>
          <a:xfrm>
            <a:off x="5622378" y="6008200"/>
            <a:ext cx="2449710" cy="830997"/>
          </a:xfrm>
          <a:prstGeom prst="rect">
            <a:avLst/>
          </a:prstGeom>
          <a:noFill/>
        </p:spPr>
        <p:txBody>
          <a:bodyPr wrap="none" rtlCol="0">
            <a:spAutoFit/>
          </a:bodyPr>
          <a:lstStyle/>
          <a:p>
            <a:r>
              <a:rPr lang="en-US" altLang="ja-JP" sz="2400" dirty="0" smtClean="0">
                <a:latin typeface="HGMaruGothicMPRO" charset="-128"/>
                <a:ea typeface="HGMaruGothicMPRO" charset="-128"/>
                <a:cs typeface="HGMaruGothicMPRO" charset="-128"/>
              </a:rPr>
              <a:t>(</a:t>
            </a:r>
            <a:r>
              <a:rPr lang="ja-JP" altLang="en-US" sz="2400" dirty="0" smtClean="0">
                <a:latin typeface="HGMaruGothicMPRO" charset="-128"/>
                <a:ea typeface="HGMaruGothicMPRO" charset="-128"/>
                <a:cs typeface="HGMaruGothicMPRO" charset="-128"/>
              </a:rPr>
              <a:t>次スプリントの</a:t>
            </a:r>
            <a:endParaRPr lang="en-US" altLang="ja-JP" sz="2400" dirty="0" smtClean="0">
              <a:latin typeface="HGMaruGothicMPRO" charset="-128"/>
              <a:ea typeface="HGMaruGothicMPRO" charset="-128"/>
              <a:cs typeface="HGMaruGothicMPRO" charset="-128"/>
            </a:endParaRPr>
          </a:p>
          <a:p>
            <a:r>
              <a:rPr lang="ja-JP" altLang="en-US" sz="2400" dirty="0" smtClean="0">
                <a:latin typeface="HGMaruGothicMPRO" charset="-128"/>
                <a:ea typeface="HGMaruGothicMPRO" charset="-128"/>
                <a:cs typeface="HGMaruGothicMPRO" charset="-128"/>
              </a:rPr>
              <a:t>早い時期に実施</a:t>
            </a:r>
            <a:r>
              <a:rPr lang="en-US" altLang="ja-JP" sz="2400" dirty="0" smtClean="0">
                <a:latin typeface="HGMaruGothicMPRO" charset="-128"/>
                <a:ea typeface="HGMaruGothicMPRO" charset="-128"/>
                <a:cs typeface="HGMaruGothicMPRO" charset="-128"/>
              </a:rPr>
              <a:t>)</a:t>
            </a:r>
            <a:endParaRPr kumimoji="1" lang="en-US" altLang="ja-JP" sz="2400" dirty="0" smtClean="0">
              <a:latin typeface="HGMaruGothicMPRO" charset="-128"/>
              <a:ea typeface="HGMaruGothicMPRO" charset="-128"/>
              <a:cs typeface="HGMaruGothicMPRO" charset="-128"/>
            </a:endParaRPr>
          </a:p>
        </p:txBody>
      </p:sp>
    </p:spTree>
    <p:extLst>
      <p:ext uri="{BB962C8B-B14F-4D97-AF65-F5344CB8AC3E}">
        <p14:creationId xmlns:p14="http://schemas.microsoft.com/office/powerpoint/2010/main" val="244570365"/>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Scrum</a:t>
            </a:r>
            <a:r>
              <a:rPr kumimoji="1" lang="ja-JP" altLang="en-US" dirty="0" smtClean="0"/>
              <a:t>には無いチーム</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Nexus</a:t>
            </a:r>
          </a:p>
          <a:p>
            <a:pPr lvl="1"/>
            <a:r>
              <a:rPr lang="en-US" altLang="ja-JP" dirty="0" smtClean="0"/>
              <a:t>Nexus</a:t>
            </a:r>
            <a:r>
              <a:rPr lang="ja-JP" altLang="en-US" dirty="0" smtClean="0"/>
              <a:t>統合チームが存在する。</a:t>
            </a:r>
            <a:endParaRPr lang="en-US" altLang="ja-JP" dirty="0" smtClean="0"/>
          </a:p>
          <a:p>
            <a:pPr lvl="2"/>
            <a:r>
              <a:rPr lang="ja-JP" altLang="en-US" dirty="0" smtClean="0"/>
              <a:t>必須、マネージャーチームではない。</a:t>
            </a:r>
            <a:endParaRPr kumimoji="1" lang="en-US" altLang="ja-JP" dirty="0" smtClean="0"/>
          </a:p>
          <a:p>
            <a:pPr lvl="1"/>
            <a:endParaRPr lang="en-US" altLang="ja-JP" dirty="0" smtClean="0"/>
          </a:p>
          <a:p>
            <a:r>
              <a:rPr lang="en-US" altLang="ja-JP" dirty="0" smtClean="0"/>
              <a:t>LeSS</a:t>
            </a:r>
          </a:p>
          <a:p>
            <a:pPr lvl="1"/>
            <a:r>
              <a:rPr lang="ja-JP" altLang="en-US" dirty="0" smtClean="0"/>
              <a:t>プロダクトグループ</a:t>
            </a:r>
            <a:r>
              <a:rPr lang="en-US" altLang="ja-JP" dirty="0" smtClean="0"/>
              <a:t>(</a:t>
            </a:r>
            <a:r>
              <a:rPr lang="ja-JP" altLang="en-US" dirty="0" smtClean="0"/>
              <a:t>マネージャー</a:t>
            </a:r>
            <a:r>
              <a:rPr lang="en-US" altLang="ja-JP" dirty="0" smtClean="0"/>
              <a:t>)</a:t>
            </a:r>
          </a:p>
          <a:p>
            <a:pPr lvl="1"/>
            <a:r>
              <a:rPr lang="en-US" altLang="ja-JP" dirty="0" smtClean="0"/>
              <a:t>Undone</a:t>
            </a:r>
            <a:r>
              <a:rPr lang="ja-JP" altLang="en-US" dirty="0" smtClean="0"/>
              <a:t>チーム</a:t>
            </a:r>
            <a:endParaRPr lang="en-US" altLang="ja-JP" dirty="0" smtClean="0"/>
          </a:p>
          <a:p>
            <a:pPr lvl="1"/>
            <a:r>
              <a:rPr kumimoji="1" lang="ja-JP" altLang="en-US" dirty="0" smtClean="0"/>
              <a:t>プロダクトオーナーチーム</a:t>
            </a:r>
            <a:endParaRPr kumimoji="1" lang="en-US" altLang="ja-JP" dirty="0" smtClean="0"/>
          </a:p>
        </p:txBody>
      </p:sp>
    </p:spTree>
    <p:extLst>
      <p:ext uri="{BB962C8B-B14F-4D97-AF65-F5344CB8AC3E}">
        <p14:creationId xmlns:p14="http://schemas.microsoft.com/office/powerpoint/2010/main" val="581281690"/>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p:cNvPicPr>
            <a:picLocks noChangeAspect="1"/>
          </p:cNvPicPr>
          <p:nvPr/>
        </p:nvPicPr>
        <p:blipFill>
          <a:blip r:embed="rId2"/>
          <a:stretch>
            <a:fillRect/>
          </a:stretch>
        </p:blipFill>
        <p:spPr>
          <a:xfrm>
            <a:off x="2711506" y="4118718"/>
            <a:ext cx="6401691" cy="2113793"/>
          </a:xfrm>
          <a:prstGeom prst="rect">
            <a:avLst/>
          </a:prstGeom>
        </p:spPr>
      </p:pic>
      <p:sp>
        <p:nvSpPr>
          <p:cNvPr id="2" name="タイトル 1"/>
          <p:cNvSpPr>
            <a:spLocks noGrp="1"/>
          </p:cNvSpPr>
          <p:nvPr>
            <p:ph type="title"/>
          </p:nvPr>
        </p:nvSpPr>
        <p:spPr/>
        <p:txBody>
          <a:bodyPr/>
          <a:lstStyle/>
          <a:p>
            <a:r>
              <a:rPr kumimoji="1" lang="en-US" altLang="ja-JP" dirty="0" smtClean="0"/>
              <a:t>Undone</a:t>
            </a:r>
            <a:r>
              <a:rPr kumimoji="1" lang="ja-JP" altLang="en-US" dirty="0" smtClean="0"/>
              <a:t>への対処</a:t>
            </a:r>
            <a:endParaRPr kumimoji="1" lang="ja-JP" altLang="en-US" dirty="0"/>
          </a:p>
        </p:txBody>
      </p:sp>
      <p:sp>
        <p:nvSpPr>
          <p:cNvPr id="3" name="コンテンツ プレースホルダー 2"/>
          <p:cNvSpPr>
            <a:spLocks noGrp="1"/>
          </p:cNvSpPr>
          <p:nvPr>
            <p:ph idx="1"/>
          </p:nvPr>
        </p:nvSpPr>
        <p:spPr>
          <a:xfrm>
            <a:off x="237509" y="1227550"/>
            <a:ext cx="8652159" cy="3424661"/>
          </a:xfrm>
        </p:spPr>
        <p:txBody>
          <a:bodyPr/>
          <a:lstStyle/>
          <a:p>
            <a:r>
              <a:rPr kumimoji="1" lang="en-US" altLang="ja-JP" sz="3200" dirty="0" smtClean="0"/>
              <a:t>Nexus</a:t>
            </a:r>
          </a:p>
          <a:p>
            <a:pPr lvl="1"/>
            <a:r>
              <a:rPr lang="en-US" altLang="ja-JP" sz="2800" dirty="0" err="1" smtClean="0"/>
              <a:t>Scrumble</a:t>
            </a:r>
            <a:r>
              <a:rPr lang="en-US" altLang="ja-JP" sz="2800" dirty="0" smtClean="0"/>
              <a:t>(Nexus Guide</a:t>
            </a:r>
            <a:r>
              <a:rPr lang="ja-JP" altLang="en-US" sz="2800" dirty="0" smtClean="0"/>
              <a:t>外</a:t>
            </a:r>
            <a:r>
              <a:rPr lang="en-US" altLang="ja-JP" sz="2800" dirty="0" smtClean="0"/>
              <a:t>)</a:t>
            </a:r>
          </a:p>
          <a:p>
            <a:pPr lvl="1"/>
            <a:endParaRPr lang="en-US" altLang="ja-JP" sz="2800" dirty="0"/>
          </a:p>
          <a:p>
            <a:pPr lvl="1"/>
            <a:endParaRPr lang="en-US" altLang="ja-JP" sz="2800" dirty="0" smtClean="0"/>
          </a:p>
          <a:p>
            <a:pPr lvl="1"/>
            <a:endParaRPr lang="en-US" altLang="ja-JP" sz="2800" dirty="0" smtClean="0"/>
          </a:p>
          <a:p>
            <a:r>
              <a:rPr kumimoji="1" lang="en-US" altLang="ja-JP" sz="3200" dirty="0" smtClean="0"/>
              <a:t>LeSS</a:t>
            </a:r>
          </a:p>
          <a:p>
            <a:pPr lvl="1"/>
            <a:r>
              <a:rPr lang="en-US" altLang="ja-JP" sz="2800" dirty="0" smtClean="0"/>
              <a:t>Undone </a:t>
            </a:r>
            <a:r>
              <a:rPr lang="ja-JP" altLang="en-US" sz="2800" dirty="0" smtClean="0"/>
              <a:t>チーム</a:t>
            </a:r>
            <a:endParaRPr lang="en-US" altLang="ja-JP" sz="2800" dirty="0" smtClean="0"/>
          </a:p>
        </p:txBody>
      </p:sp>
      <p:sp>
        <p:nvSpPr>
          <p:cNvPr id="6" name="正方形/長方形 5"/>
          <p:cNvSpPr/>
          <p:nvPr/>
        </p:nvSpPr>
        <p:spPr>
          <a:xfrm>
            <a:off x="437438" y="3318250"/>
            <a:ext cx="7959225" cy="307777"/>
          </a:xfrm>
          <a:prstGeom prst="rect">
            <a:avLst/>
          </a:prstGeom>
        </p:spPr>
        <p:txBody>
          <a:bodyPr wrap="square">
            <a:spAutoFit/>
          </a:bodyPr>
          <a:lstStyle/>
          <a:p>
            <a:r>
              <a:rPr lang="ja-JP" altLang="en-US" sz="1400" dirty="0"/>
              <a:t>https://kenschwaber.wordpress.com/2015/09/28/scaling-the-nexus-and-scrumbling/</a:t>
            </a:r>
          </a:p>
        </p:txBody>
      </p:sp>
      <p:sp>
        <p:nvSpPr>
          <p:cNvPr id="7" name="円/楕円 6"/>
          <p:cNvSpPr/>
          <p:nvPr/>
        </p:nvSpPr>
        <p:spPr bwMode="auto">
          <a:xfrm>
            <a:off x="1620252" y="2450823"/>
            <a:ext cx="1091254" cy="737484"/>
          </a:xfrm>
          <a:prstGeom prst="ellipse">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dirty="0" smtClean="0">
                <a:solidFill>
                  <a:srgbClr val="000000"/>
                </a:solidFill>
                <a:latin typeface="ヒラギノ角ゴ Pro W3" charset="0"/>
                <a:ea typeface="ヒラギノ角ゴ Pro W3" charset="0"/>
                <a:cs typeface="ヒラギノ角ゴ Pro W3" charset="0"/>
                <a:sym typeface="ヒラギノ角ゴ Pro W3" charset="0"/>
              </a:rPr>
              <a:t>Sprint</a:t>
            </a:r>
            <a:endParaRPr kumimoji="0" lang="en-US" altLang="ja-JP" sz="14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8" name="円/楕円 7"/>
          <p:cNvSpPr/>
          <p:nvPr/>
        </p:nvSpPr>
        <p:spPr bwMode="auto">
          <a:xfrm>
            <a:off x="2711506" y="2402966"/>
            <a:ext cx="1093596" cy="855188"/>
          </a:xfrm>
          <a:prstGeom prst="ellipse">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Sprint</a:t>
            </a:r>
            <a:endParaRPr kumimoji="0" lang="ja-JP" altLang="en-US" sz="14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9" name="円/楕円 8"/>
          <p:cNvSpPr/>
          <p:nvPr/>
        </p:nvSpPr>
        <p:spPr bwMode="auto">
          <a:xfrm>
            <a:off x="5257797" y="2402966"/>
            <a:ext cx="1171074" cy="801652"/>
          </a:xfrm>
          <a:prstGeom prst="ellipse">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Sprint</a:t>
            </a:r>
            <a:endParaRPr kumimoji="0" lang="ja-JP" altLang="en-US" sz="14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0" name="円/楕円 9"/>
          <p:cNvSpPr/>
          <p:nvPr/>
        </p:nvSpPr>
        <p:spPr bwMode="auto">
          <a:xfrm>
            <a:off x="6443817" y="2402966"/>
            <a:ext cx="1171074" cy="801652"/>
          </a:xfrm>
          <a:prstGeom prst="ellipse">
            <a:avLst/>
          </a:prstGeom>
          <a:ln>
            <a:headEnd type="none" w="med" len="med"/>
            <a:tailEnd type="none" w="med" len="med"/>
          </a:ln>
          <a:extLst/>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b="0" i="0" u="none" strike="noStrike" cap="none" normalizeH="0" baseline="0" dirty="0" smtClean="0">
                <a:ln>
                  <a:noFill/>
                </a:ln>
                <a:solidFill>
                  <a:srgbClr val="000000"/>
                </a:solidFill>
                <a:effectLst/>
                <a:latin typeface="ヒラギノ角ゴ Pro W3" charset="0"/>
                <a:ea typeface="ヒラギノ角ゴ Pro W3" charset="0"/>
                <a:cs typeface="ヒラギノ角ゴ Pro W3" charset="0"/>
                <a:sym typeface="ヒラギノ角ゴ Pro W3" charset="0"/>
              </a:rPr>
              <a:t>Sprint</a:t>
            </a:r>
            <a:endParaRPr kumimoji="0" lang="ja-JP" altLang="en-US" sz="14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1" name="円/楕円 10"/>
          <p:cNvSpPr/>
          <p:nvPr/>
        </p:nvSpPr>
        <p:spPr bwMode="auto">
          <a:xfrm>
            <a:off x="3802760" y="2342870"/>
            <a:ext cx="1446524" cy="953390"/>
          </a:xfrm>
          <a:prstGeom prst="ellipse">
            <a:avLst/>
          </a:prstGeom>
          <a:ln>
            <a:headEnd type="none" w="med" len="med"/>
            <a:tailEnd type="none" w="med" len="med"/>
          </a:ln>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rtlCol="0" anchor="ctr" anchorCtr="1"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1400" b="0" i="0" u="none" strike="noStrike" cap="none" normalizeH="0" baseline="0" smtClean="0">
                <a:ln>
                  <a:noFill/>
                </a:ln>
                <a:solidFill>
                  <a:srgbClr val="000000"/>
                </a:solidFill>
                <a:effectLst/>
                <a:latin typeface="ヒラギノ角ゴ Pro W3" charset="0"/>
                <a:ea typeface="ヒラギノ角ゴ Pro W3" charset="0"/>
                <a:cs typeface="ヒラギノ角ゴ Pro W3" charset="0"/>
                <a:sym typeface="ヒラギノ角ゴ Pro W3" charset="0"/>
              </a:rPr>
              <a:t>Scrumble</a:t>
            </a:r>
            <a:endParaRPr kumimoji="0" lang="ja-JP" altLang="en-US" sz="1400" b="0" i="0" u="none" strike="noStrike" cap="none" normalizeH="0" baseline="0" dirty="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
        <p:nvSpPr>
          <p:cNvPr id="13" name="正方形/長方形 12"/>
          <p:cNvSpPr/>
          <p:nvPr/>
        </p:nvSpPr>
        <p:spPr>
          <a:xfrm>
            <a:off x="437438" y="6244752"/>
            <a:ext cx="8289467" cy="307777"/>
          </a:xfrm>
          <a:prstGeom prst="rect">
            <a:avLst/>
          </a:prstGeom>
        </p:spPr>
        <p:txBody>
          <a:bodyPr wrap="square">
            <a:spAutoFit/>
          </a:bodyPr>
          <a:lstStyle/>
          <a:p>
            <a:r>
              <a:rPr lang="ja-JP" altLang="en-US" sz="1400" dirty="0"/>
              <a:t>http://less.works/less/structure/organizational-structure.html</a:t>
            </a:r>
          </a:p>
        </p:txBody>
      </p:sp>
      <p:sp>
        <p:nvSpPr>
          <p:cNvPr id="4" name="正方形/長方形 3"/>
          <p:cNvSpPr/>
          <p:nvPr/>
        </p:nvSpPr>
        <p:spPr>
          <a:xfrm>
            <a:off x="437438" y="4749864"/>
            <a:ext cx="2820866" cy="461665"/>
          </a:xfrm>
          <a:prstGeom prst="rect">
            <a:avLst/>
          </a:prstGeom>
        </p:spPr>
        <p:txBody>
          <a:bodyPr wrap="square">
            <a:spAutoFit/>
          </a:bodyPr>
          <a:lstStyle/>
          <a:p>
            <a:pPr marL="15875" lvl="2"/>
            <a:r>
              <a:rPr lang="ja-JP" altLang="en-US" sz="2400" dirty="0" smtClean="0"/>
              <a:t>（理想</a:t>
            </a:r>
            <a:r>
              <a:rPr lang="ja-JP" altLang="en-US" sz="2400" dirty="0"/>
              <a:t>では</a:t>
            </a:r>
            <a:r>
              <a:rPr lang="ja-JP" altLang="en-US" sz="2400" smtClean="0"/>
              <a:t>ない）</a:t>
            </a:r>
            <a:endParaRPr lang="ja-JP" altLang="en-US" sz="2400" dirty="0"/>
          </a:p>
        </p:txBody>
      </p:sp>
    </p:spTree>
    <p:extLst>
      <p:ext uri="{BB962C8B-B14F-4D97-AF65-F5344CB8AC3E}">
        <p14:creationId xmlns:p14="http://schemas.microsoft.com/office/powerpoint/2010/main" val="1221584987"/>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LeSS</a:t>
            </a:r>
            <a:r>
              <a:rPr lang="ja-JP" altLang="en-US" dirty="0" smtClean="0"/>
              <a:t>に有って</a:t>
            </a:r>
            <a:r>
              <a:rPr lang="en-US" altLang="ja-JP" dirty="0" smtClean="0"/>
              <a:t>Nexus</a:t>
            </a:r>
            <a:r>
              <a:rPr lang="ja-JP" altLang="en-US" dirty="0" smtClean="0"/>
              <a:t>に無い物</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マネージャーの役割への言及</a:t>
            </a:r>
            <a:endParaRPr lang="en-US" altLang="ja-JP" dirty="0" smtClean="0"/>
          </a:p>
          <a:p>
            <a:pPr marL="446088" indent="0">
              <a:buNone/>
            </a:pPr>
            <a:r>
              <a:rPr kumimoji="1" lang="ja-JP" altLang="en-US" dirty="0" smtClean="0"/>
              <a:t>「</a:t>
            </a:r>
            <a:r>
              <a:rPr lang="ja-JP" altLang="en-US" dirty="0"/>
              <a:t>中間管理職の役割は、全体を見て、素晴らしい製品を作れるよう組織の能力開発を行うことです。</a:t>
            </a:r>
            <a:r>
              <a:rPr kumimoji="1" lang="ja-JP" altLang="en-US" dirty="0" smtClean="0"/>
              <a:t>」</a:t>
            </a:r>
            <a:endParaRPr kumimoji="1" lang="en-US" altLang="ja-JP" dirty="0" smtClean="0"/>
          </a:p>
          <a:p>
            <a:pPr marL="446088" indent="0">
              <a:buNone/>
            </a:pPr>
            <a:endParaRPr kumimoji="1" lang="en-US" altLang="ja-JP" dirty="0" smtClean="0"/>
          </a:p>
          <a:p>
            <a:r>
              <a:rPr kumimoji="1" lang="ja-JP" altLang="en-US" dirty="0" smtClean="0"/>
              <a:t>ビジネスパーソンの役割への言及</a:t>
            </a:r>
            <a:endParaRPr kumimoji="1" lang="en-US" altLang="ja-JP" dirty="0" smtClean="0"/>
          </a:p>
          <a:p>
            <a:pPr marL="446088" indent="0">
              <a:buNone/>
            </a:pPr>
            <a:r>
              <a:rPr lang="ja-JP" altLang="en-US" dirty="0" smtClean="0"/>
              <a:t>「</a:t>
            </a:r>
            <a:r>
              <a:rPr lang="ja-JP" altLang="ja-JP" dirty="0" smtClean="0"/>
              <a:t>製品開発におけるプロダクトオーナーは、ビジネス側から来るべきです。</a:t>
            </a:r>
            <a:r>
              <a:rPr lang="ja-JP" altLang="en-US" dirty="0" smtClean="0"/>
              <a:t>」</a:t>
            </a:r>
            <a:r>
              <a:rPr lang="ja-JP" altLang="ja-JP" dirty="0" smtClean="0"/>
              <a:t> </a:t>
            </a:r>
            <a:endParaRPr kumimoji="1" lang="ja-JP" altLang="en-US" dirty="0"/>
          </a:p>
        </p:txBody>
      </p:sp>
    </p:spTree>
    <p:extLst>
      <p:ext uri="{BB962C8B-B14F-4D97-AF65-F5344CB8AC3E}">
        <p14:creationId xmlns:p14="http://schemas.microsoft.com/office/powerpoint/2010/main" val="185013510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2"/>
          <a:stretch>
            <a:fillRect/>
          </a:stretch>
        </p:blipFill>
        <p:spPr>
          <a:xfrm>
            <a:off x="866275" y="834189"/>
            <a:ext cx="7478434" cy="5551762"/>
          </a:xfrm>
          <a:prstGeom prst="rect">
            <a:avLst/>
          </a:prstGeom>
        </p:spPr>
      </p:pic>
      <p:sp>
        <p:nvSpPr>
          <p:cNvPr id="2" name="タイトル 1"/>
          <p:cNvSpPr>
            <a:spLocks noGrp="1"/>
          </p:cNvSpPr>
          <p:nvPr>
            <p:ph type="title"/>
          </p:nvPr>
        </p:nvSpPr>
        <p:spPr/>
        <p:txBody>
          <a:bodyPr/>
          <a:lstStyle/>
          <a:p>
            <a:r>
              <a:rPr kumimoji="1" lang="en-US" altLang="ja-JP" dirty="0" err="1" smtClean="0"/>
              <a:t>SAFe</a:t>
            </a:r>
            <a:r>
              <a:rPr kumimoji="1" lang="en-US" altLang="ja-JP" dirty="0" smtClean="0"/>
              <a:t> </a:t>
            </a:r>
            <a:r>
              <a:rPr lang="en-US" altLang="ja-JP" dirty="0"/>
              <a:t>(</a:t>
            </a:r>
            <a:r>
              <a:rPr kumimoji="1" lang="en-US" altLang="ja-JP" dirty="0" smtClean="0"/>
              <a:t>19%)</a:t>
            </a:r>
            <a:endParaRPr kumimoji="1" lang="ja-JP" altLang="en-US" dirty="0"/>
          </a:p>
        </p:txBody>
      </p:sp>
      <p:sp>
        <p:nvSpPr>
          <p:cNvPr id="5" name="正方形/長方形 4"/>
          <p:cNvSpPr/>
          <p:nvPr/>
        </p:nvSpPr>
        <p:spPr>
          <a:xfrm>
            <a:off x="1486708" y="6385951"/>
            <a:ext cx="6858000" cy="369332"/>
          </a:xfrm>
          <a:prstGeom prst="rect">
            <a:avLst/>
          </a:prstGeom>
        </p:spPr>
        <p:txBody>
          <a:bodyPr wrap="square">
            <a:spAutoFit/>
          </a:bodyPr>
          <a:lstStyle/>
          <a:p>
            <a:r>
              <a:rPr lang="ja-JP" altLang="en-US" dirty="0"/>
              <a:t>http://www.ogis-ri.co.jp/solution/1210904_6793.html</a:t>
            </a:r>
          </a:p>
        </p:txBody>
      </p:sp>
    </p:spTree>
    <p:extLst>
      <p:ext uri="{BB962C8B-B14F-4D97-AF65-F5344CB8AC3E}">
        <p14:creationId xmlns:p14="http://schemas.microsoft.com/office/powerpoint/2010/main" val="657671203"/>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に有って</a:t>
            </a:r>
            <a:r>
              <a:rPr kumimoji="1" lang="en-US" altLang="ja-JP" dirty="0" err="1" smtClean="0"/>
              <a:t>LeSS</a:t>
            </a:r>
            <a:r>
              <a:rPr kumimoji="1" lang="ja-JP" altLang="en-US" dirty="0" smtClean="0"/>
              <a:t>に無い物</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依存関係の最小化への強いこだわり</a:t>
            </a:r>
            <a:endParaRPr kumimoji="1" lang="en-US" altLang="ja-JP" dirty="0" smtClean="0"/>
          </a:p>
          <a:p>
            <a:pPr lvl="1"/>
            <a:r>
              <a:rPr lang="en-US" altLang="ja-JP" dirty="0"/>
              <a:t>10P</a:t>
            </a:r>
            <a:r>
              <a:rPr lang="ja-JP" altLang="en-US" dirty="0"/>
              <a:t>で「依存関係」という言葉が３５回！</a:t>
            </a:r>
            <a:endParaRPr lang="en-US" altLang="ja-JP" dirty="0"/>
          </a:p>
          <a:p>
            <a:pPr lvl="1"/>
            <a:r>
              <a:rPr lang="en-US" altLang="ja-JP" dirty="0" smtClean="0"/>
              <a:t>Nexus</a:t>
            </a:r>
            <a:r>
              <a:rPr lang="ja-JP" altLang="en-US" dirty="0" smtClean="0"/>
              <a:t>統合チーム</a:t>
            </a:r>
            <a:endParaRPr lang="en-US" altLang="ja-JP" dirty="0" smtClean="0"/>
          </a:p>
          <a:p>
            <a:pPr lvl="1"/>
            <a:r>
              <a:rPr lang="en-US" altLang="ja-JP" dirty="0" smtClean="0"/>
              <a:t>Nexus</a:t>
            </a:r>
            <a:r>
              <a:rPr lang="ja-JP" altLang="en-US" dirty="0" smtClean="0"/>
              <a:t>スプリントバックログ</a:t>
            </a:r>
            <a:endParaRPr lang="en-US" altLang="ja-JP" dirty="0" smtClean="0"/>
          </a:p>
          <a:p>
            <a:pPr lvl="1"/>
            <a:r>
              <a:rPr lang="ja-JP" altLang="en-US" dirty="0" smtClean="0"/>
              <a:t>毎日</a:t>
            </a:r>
            <a:r>
              <a:rPr lang="en-US" altLang="ja-JP" dirty="0" smtClean="0"/>
              <a:t>Nexus</a:t>
            </a:r>
            <a:r>
              <a:rPr lang="ja-JP" altLang="en-US" dirty="0" smtClean="0"/>
              <a:t>（代表者）デイリースクラム</a:t>
            </a:r>
            <a:endParaRPr lang="en-US" altLang="ja-JP" dirty="0" smtClean="0"/>
          </a:p>
          <a:p>
            <a:pPr lvl="1"/>
            <a:r>
              <a:rPr lang="ja-JP" altLang="en-US" dirty="0" smtClean="0"/>
              <a:t>３パートのレトロスペクティブ</a:t>
            </a:r>
            <a:endParaRPr lang="en-US" altLang="ja-JP" dirty="0"/>
          </a:p>
          <a:p>
            <a:pPr lvl="1"/>
            <a:r>
              <a:rPr kumimoji="1" lang="ja-JP" altLang="en-US" dirty="0" smtClean="0"/>
              <a:t>リファインメントのゴールも依存関係最小化</a:t>
            </a:r>
            <a:endParaRPr kumimoji="1" lang="en-US" altLang="ja-JP" dirty="0" smtClean="0"/>
          </a:p>
          <a:p>
            <a:endParaRPr lang="en-US" altLang="ja-JP" dirty="0"/>
          </a:p>
          <a:p>
            <a:r>
              <a:rPr kumimoji="1" lang="ja-JP" altLang="en-US" dirty="0" smtClean="0"/>
              <a:t>最後は</a:t>
            </a:r>
            <a:r>
              <a:rPr kumimoji="1" lang="en-US" altLang="ja-JP" dirty="0" smtClean="0"/>
              <a:t>Nexus</a:t>
            </a:r>
            <a:r>
              <a:rPr kumimoji="1" lang="ja-JP" altLang="en-US" dirty="0" smtClean="0"/>
              <a:t>を解消？</a:t>
            </a:r>
            <a:endParaRPr kumimoji="1" lang="ja-JP" altLang="en-US" dirty="0"/>
          </a:p>
        </p:txBody>
      </p:sp>
    </p:spTree>
    <p:extLst>
      <p:ext uri="{BB962C8B-B14F-4D97-AF65-F5344CB8AC3E}">
        <p14:creationId xmlns:p14="http://schemas.microsoft.com/office/powerpoint/2010/main" val="243159561"/>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比較のまとめ</a:t>
            </a:r>
            <a:endParaRPr kumimoji="1" lang="ja-JP" altLang="en-US" dirty="0"/>
          </a:p>
        </p:txBody>
      </p:sp>
      <p:sp>
        <p:nvSpPr>
          <p:cNvPr id="3" name="コンテンツ プレースホルダー 2"/>
          <p:cNvSpPr>
            <a:spLocks noGrp="1"/>
          </p:cNvSpPr>
          <p:nvPr>
            <p:ph idx="1"/>
          </p:nvPr>
        </p:nvSpPr>
        <p:spPr/>
        <p:txBody>
          <a:bodyPr/>
          <a:lstStyle/>
          <a:p>
            <a:r>
              <a:rPr kumimoji="1" lang="en-US" altLang="ja-JP" sz="3200" dirty="0" smtClean="0"/>
              <a:t>Nexus</a:t>
            </a:r>
          </a:p>
          <a:p>
            <a:pPr lvl="1"/>
            <a:r>
              <a:rPr lang="ja-JP" altLang="en-US" sz="2800" dirty="0" smtClean="0"/>
              <a:t>ドキュメントが小さいので読みやすい。</a:t>
            </a:r>
            <a:endParaRPr lang="en-US" altLang="ja-JP" sz="2800" dirty="0" smtClean="0"/>
          </a:p>
          <a:p>
            <a:pPr lvl="1"/>
            <a:r>
              <a:rPr lang="ja-JP" altLang="en-US" sz="2800" dirty="0" smtClean="0"/>
              <a:t>理想的なチーム構成を考える時の参考になる。</a:t>
            </a:r>
            <a:endParaRPr lang="en-US" altLang="ja-JP" sz="2800" dirty="0" smtClean="0"/>
          </a:p>
          <a:p>
            <a:pPr lvl="1"/>
            <a:r>
              <a:rPr lang="ja-JP" altLang="en-US" sz="2800" dirty="0" smtClean="0"/>
              <a:t>依存関係の</a:t>
            </a:r>
            <a:r>
              <a:rPr lang="ja-JP" altLang="en-US" sz="2800" dirty="0" smtClean="0"/>
              <a:t>最小化にコストを使う。</a:t>
            </a:r>
            <a:endParaRPr lang="en-US" altLang="ja-JP" sz="2800" dirty="0" smtClean="0"/>
          </a:p>
          <a:p>
            <a:pPr lvl="1"/>
            <a:r>
              <a:rPr lang="ja-JP" altLang="en-US" sz="2800" dirty="0" smtClean="0"/>
              <a:t>大規模チームを分割する方向に向かいやすい。</a:t>
            </a:r>
            <a:endParaRPr lang="en-US" altLang="ja-JP" sz="2800" dirty="0" smtClean="0"/>
          </a:p>
          <a:p>
            <a:r>
              <a:rPr kumimoji="1" lang="en-US" altLang="ja-JP" sz="3200" dirty="0" smtClean="0"/>
              <a:t>LeSS</a:t>
            </a:r>
          </a:p>
          <a:p>
            <a:pPr lvl="1"/>
            <a:r>
              <a:rPr lang="ja-JP" altLang="en-US" sz="2800" dirty="0" smtClean="0"/>
              <a:t>複数チームになってしまった時の改善策になる。</a:t>
            </a:r>
            <a:endParaRPr lang="en-US" altLang="ja-JP" sz="2800" dirty="0" smtClean="0"/>
          </a:p>
          <a:p>
            <a:pPr lvl="1"/>
            <a:r>
              <a:rPr lang="ja-JP" altLang="en-US" sz="2800" dirty="0" smtClean="0"/>
              <a:t>よく起きる課題に対する現実的な解決策がある。</a:t>
            </a:r>
            <a:endParaRPr lang="en-US" altLang="ja-JP" sz="2800" dirty="0" smtClean="0"/>
          </a:p>
          <a:p>
            <a:pPr lvl="1"/>
            <a:r>
              <a:rPr kumimoji="1" lang="ja-JP" altLang="en-US" sz="2800" dirty="0" smtClean="0"/>
              <a:t>マネージャーの役割がわかる。</a:t>
            </a:r>
            <a:endParaRPr kumimoji="1" lang="en-US" altLang="ja-JP" sz="2800" dirty="0" smtClean="0"/>
          </a:p>
          <a:p>
            <a:pPr lvl="1"/>
            <a:r>
              <a:rPr lang="en-US" altLang="ja-JP" sz="2800" dirty="0" smtClean="0"/>
              <a:t>LeSS Huge(</a:t>
            </a:r>
            <a:r>
              <a:rPr lang="ja-JP" altLang="en-US" sz="2800" dirty="0" smtClean="0"/>
              <a:t>９チーム</a:t>
            </a:r>
            <a:r>
              <a:rPr lang="en-US" altLang="ja-JP" sz="2800" dirty="0" smtClean="0"/>
              <a:t>〜)</a:t>
            </a:r>
            <a:r>
              <a:rPr lang="ja-JP" altLang="en-US" sz="2800" dirty="0" smtClean="0"/>
              <a:t>も公開されている。</a:t>
            </a:r>
            <a:endParaRPr kumimoji="1" lang="ja-JP" altLang="en-US" sz="2800" dirty="0"/>
          </a:p>
        </p:txBody>
      </p:sp>
    </p:spTree>
    <p:extLst>
      <p:ext uri="{BB962C8B-B14F-4D97-AF65-F5344CB8AC3E}">
        <p14:creationId xmlns:p14="http://schemas.microsoft.com/office/powerpoint/2010/main" val="10838847"/>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最後に</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チームが大きくなっても、変わらないマインドセットで、楽しくアジャイルに開発しましょう。</a:t>
            </a:r>
            <a:endParaRPr lang="en-US" altLang="ja-JP" dirty="0" smtClean="0"/>
          </a:p>
          <a:p>
            <a:r>
              <a:rPr kumimoji="1" lang="ja-JP" altLang="en-US" dirty="0" smtClean="0"/>
              <a:t>今後事例を持ち寄ったり、知識の共有を進めていきましょう</a:t>
            </a:r>
            <a:r>
              <a:rPr lang="ja-JP" altLang="en-US" dirty="0" smtClean="0"/>
              <a:t>。</a:t>
            </a:r>
            <a:endParaRPr lang="en-US" altLang="ja-JP" dirty="0" smtClean="0"/>
          </a:p>
        </p:txBody>
      </p:sp>
      <p:sp>
        <p:nvSpPr>
          <p:cNvPr id="4" name="正方形/長方形 3"/>
          <p:cNvSpPr/>
          <p:nvPr/>
        </p:nvSpPr>
        <p:spPr>
          <a:xfrm>
            <a:off x="670647" y="4645877"/>
            <a:ext cx="7927922" cy="523220"/>
          </a:xfrm>
          <a:prstGeom prst="rect">
            <a:avLst/>
          </a:prstGeom>
        </p:spPr>
        <p:txBody>
          <a:bodyPr wrap="square">
            <a:spAutoFit/>
          </a:bodyPr>
          <a:lstStyle/>
          <a:p>
            <a:r>
              <a:rPr lang="en-US" altLang="ja-JP" sz="2400" dirty="0">
                <a:solidFill>
                  <a:srgbClr val="3B5998"/>
                </a:solidFill>
                <a:latin typeface="helvetica" charset="0"/>
                <a:hlinkClick r:id="rId2"/>
              </a:rPr>
              <a:t>https://</a:t>
            </a:r>
            <a:r>
              <a:rPr lang="en-US" altLang="ja-JP" sz="2800" dirty="0">
                <a:solidFill>
                  <a:srgbClr val="3B5998"/>
                </a:solidFill>
                <a:latin typeface="helvetica" charset="0"/>
                <a:hlinkClick r:id="rId2"/>
              </a:rPr>
              <a:t>www.facebook.com/groups/ScaledScrum</a:t>
            </a:r>
            <a:r>
              <a:rPr lang="en-US" altLang="ja-JP" sz="2400" dirty="0">
                <a:solidFill>
                  <a:srgbClr val="3B5998"/>
                </a:solidFill>
                <a:latin typeface="helvetica" charset="0"/>
                <a:hlinkClick r:id="rId2"/>
              </a:rPr>
              <a:t>/</a:t>
            </a:r>
            <a:endParaRPr lang="ja-JP" altLang="en-US" sz="2400" dirty="0"/>
          </a:p>
        </p:txBody>
      </p:sp>
    </p:spTree>
    <p:extLst>
      <p:ext uri="{BB962C8B-B14F-4D97-AF65-F5344CB8AC3E}">
        <p14:creationId xmlns:p14="http://schemas.microsoft.com/office/powerpoint/2010/main" val="173128789"/>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技術プラクティス寄りの方法論</a:t>
            </a:r>
            <a:endParaRPr kumimoji="1" lang="ja-JP" altLang="en-US" dirty="0"/>
          </a:p>
        </p:txBody>
      </p:sp>
      <p:graphicFrame>
        <p:nvGraphicFramePr>
          <p:cNvPr id="4" name="コンテンツ プレースホルダー 3"/>
          <p:cNvGraphicFramePr>
            <a:graphicFrameLocks noGrp="1"/>
          </p:cNvGraphicFramePr>
          <p:nvPr>
            <p:ph idx="1"/>
            <p:extLst>
              <p:ext uri="{D42A27DB-BD31-4B8C-83A1-F6EECF244321}">
                <p14:modId xmlns:p14="http://schemas.microsoft.com/office/powerpoint/2010/main" val="98904197"/>
              </p:ext>
            </p:extLst>
          </p:nvPr>
        </p:nvGraphicFramePr>
        <p:xfrm>
          <a:off x="238126" y="2196709"/>
          <a:ext cx="8651874" cy="3521736"/>
        </p:xfrm>
        <a:graphic>
          <a:graphicData uri="http://schemas.openxmlformats.org/drawingml/2006/table">
            <a:tbl>
              <a:tblPr firstRow="1" bandRow="1">
                <a:tableStyleId>{D7AC3CCA-C797-4891-BE02-D94E43425B78}</a:tableStyleId>
              </a:tblPr>
              <a:tblGrid>
                <a:gridCol w="2883958"/>
                <a:gridCol w="2883958"/>
                <a:gridCol w="2883958"/>
              </a:tblGrid>
              <a:tr h="1901159">
                <a:tc>
                  <a:txBody>
                    <a:bodyPr/>
                    <a:lstStyle/>
                    <a:p>
                      <a:pPr algn="ctr"/>
                      <a:r>
                        <a:rPr kumimoji="1" lang="en-US" altLang="ja-JP" sz="3600" dirty="0" smtClean="0"/>
                        <a:t>D to D</a:t>
                      </a:r>
                    </a:p>
                    <a:p>
                      <a:pPr algn="ctr"/>
                      <a:r>
                        <a:rPr kumimoji="1" lang="ja-JP" altLang="en-US" sz="2400" kern="1200" dirty="0" smtClean="0"/>
                        <a:t>（</a:t>
                      </a:r>
                      <a:r>
                        <a:rPr kumimoji="1" lang="en-US" altLang="ja-JP" sz="2400" kern="1200" dirty="0" smtClean="0">
                          <a:solidFill>
                            <a:srgbClr val="FF0000"/>
                          </a:solidFill>
                        </a:rPr>
                        <a:t>Discover</a:t>
                      </a:r>
                      <a:r>
                        <a:rPr kumimoji="1" lang="en-US" altLang="ja-JP" sz="2400" kern="1200" dirty="0" smtClean="0"/>
                        <a:t> to </a:t>
                      </a:r>
                      <a:r>
                        <a:rPr kumimoji="1" lang="en-US" altLang="ja-JP" sz="2400" kern="1200" dirty="0" smtClean="0">
                          <a:solidFill>
                            <a:srgbClr val="0070C0"/>
                          </a:solidFill>
                        </a:rPr>
                        <a:t>Deliver</a:t>
                      </a:r>
                      <a:r>
                        <a:rPr kumimoji="1" lang="en-US" altLang="ja-JP" sz="2400" kern="1200" dirty="0" smtClean="0"/>
                        <a:t>)</a:t>
                      </a:r>
                      <a:endParaRPr kumimoji="1" lang="ja-JP" altLang="en-US" sz="8800" dirty="0"/>
                    </a:p>
                  </a:txBody>
                  <a:tcPr anchor="ctr"/>
                </a:tc>
                <a:tc>
                  <a:txBody>
                    <a:bodyPr/>
                    <a:lstStyle/>
                    <a:p>
                      <a:pPr algn="ctr"/>
                      <a:r>
                        <a:rPr kumimoji="1" lang="en-US" altLang="ja-JP" sz="3600" dirty="0" smtClean="0"/>
                        <a:t>DAD</a:t>
                      </a:r>
                    </a:p>
                    <a:p>
                      <a:pPr algn="ctr"/>
                      <a:r>
                        <a:rPr kumimoji="1" lang="ja-JP" altLang="en-US" sz="2400" kern="1200" dirty="0" smtClean="0"/>
                        <a:t>（</a:t>
                      </a:r>
                      <a:r>
                        <a:rPr kumimoji="1" lang="en-US" altLang="ja-JP" sz="2400" kern="1200" dirty="0" smtClean="0">
                          <a:solidFill>
                            <a:srgbClr val="FF0000"/>
                          </a:solidFill>
                        </a:rPr>
                        <a:t>Disciplined</a:t>
                      </a:r>
                      <a:r>
                        <a:rPr kumimoji="1" lang="en-US" altLang="ja-JP" sz="2400" kern="1200" dirty="0" smtClean="0"/>
                        <a:t> Agile </a:t>
                      </a:r>
                      <a:r>
                        <a:rPr kumimoji="1" lang="en-US" altLang="ja-JP" sz="2400" kern="1200" dirty="0" smtClean="0">
                          <a:solidFill>
                            <a:srgbClr val="0070C0"/>
                          </a:solidFill>
                        </a:rPr>
                        <a:t>Delivery</a:t>
                      </a:r>
                      <a:r>
                        <a:rPr kumimoji="1" lang="en-US" altLang="ja-JP" sz="2400" kern="1200" dirty="0" smtClean="0"/>
                        <a:t>)</a:t>
                      </a:r>
                      <a:endParaRPr kumimoji="1" lang="ja-JP" altLang="en-US" sz="8800" dirty="0"/>
                    </a:p>
                  </a:txBody>
                  <a:tcPr anchor="ctr"/>
                </a:tc>
                <a:tc>
                  <a:txBody>
                    <a:bodyPr/>
                    <a:lstStyle/>
                    <a:p>
                      <a:pPr algn="ctr"/>
                      <a:r>
                        <a:rPr kumimoji="1" lang="en-US" altLang="ja-JP" sz="3600" dirty="0" smtClean="0"/>
                        <a:t>XP</a:t>
                      </a:r>
                    </a:p>
                    <a:p>
                      <a:pPr algn="ctr"/>
                      <a:r>
                        <a:rPr kumimoji="1" lang="en-US" altLang="ja-JP" sz="2400" dirty="0" smtClean="0"/>
                        <a:t>(</a:t>
                      </a:r>
                      <a:r>
                        <a:rPr kumimoji="1" lang="en-US" altLang="ja-JP" sz="2400" dirty="0" err="1" smtClean="0"/>
                        <a:t>eXtreme</a:t>
                      </a:r>
                      <a:r>
                        <a:rPr kumimoji="1" lang="en-US" altLang="ja-JP" sz="2400" dirty="0" smtClean="0"/>
                        <a:t> </a:t>
                      </a:r>
                      <a:r>
                        <a:rPr kumimoji="1" lang="en-US" altLang="ja-JP" sz="2400" dirty="0" smtClean="0">
                          <a:solidFill>
                            <a:srgbClr val="FF0000"/>
                          </a:solidFill>
                        </a:rPr>
                        <a:t>Programing</a:t>
                      </a:r>
                      <a:r>
                        <a:rPr kumimoji="1" lang="en-US" altLang="ja-JP" sz="2400" dirty="0" smtClean="0"/>
                        <a:t>)</a:t>
                      </a:r>
                      <a:endParaRPr kumimoji="1" lang="ja-JP" altLang="en-US" sz="2400" dirty="0"/>
                    </a:p>
                  </a:txBody>
                  <a:tcPr anchor="ctr"/>
                </a:tc>
              </a:tr>
              <a:tr h="1620577">
                <a:tc>
                  <a:txBody>
                    <a:bodyPr/>
                    <a:lstStyle/>
                    <a:p>
                      <a:pPr algn="ctr"/>
                      <a:r>
                        <a:rPr kumimoji="1" lang="ja-JP" altLang="en-US" sz="3600" dirty="0" smtClean="0">
                          <a:solidFill>
                            <a:srgbClr val="FF0000"/>
                          </a:solidFill>
                        </a:rPr>
                        <a:t>要求</a:t>
                      </a:r>
                      <a:endParaRPr kumimoji="1" lang="en-US" altLang="ja-JP" sz="3600" dirty="0" smtClean="0">
                        <a:solidFill>
                          <a:srgbClr val="FF0000"/>
                        </a:solidFill>
                      </a:endParaRPr>
                    </a:p>
                    <a:p>
                      <a:pPr algn="ctr"/>
                      <a:r>
                        <a:rPr kumimoji="1" lang="ja-JP" altLang="en-US" sz="3200" dirty="0" smtClean="0"/>
                        <a:t>（と</a:t>
                      </a:r>
                      <a:r>
                        <a:rPr kumimoji="1" lang="ja-JP" altLang="en-US" sz="3200" dirty="0" smtClean="0">
                          <a:solidFill>
                            <a:srgbClr val="0070C0"/>
                          </a:solidFill>
                        </a:rPr>
                        <a:t>出荷</a:t>
                      </a:r>
                      <a:r>
                        <a:rPr kumimoji="1" lang="ja-JP" altLang="en-US" sz="3200" dirty="0" smtClean="0"/>
                        <a:t>）</a:t>
                      </a:r>
                      <a:endParaRPr kumimoji="1" lang="ja-JP" altLang="en-US" sz="3200" dirty="0"/>
                    </a:p>
                  </a:txBody>
                  <a:tcPr anchor="ctr"/>
                </a:tc>
                <a:tc>
                  <a:txBody>
                    <a:bodyPr/>
                    <a:lstStyle/>
                    <a:p>
                      <a:pPr algn="ctr"/>
                      <a:r>
                        <a:rPr kumimoji="1" lang="ja-JP" altLang="en-US" sz="3600" dirty="0" smtClean="0">
                          <a:solidFill>
                            <a:srgbClr val="FF0000"/>
                          </a:solidFill>
                        </a:rPr>
                        <a:t>設計</a:t>
                      </a:r>
                      <a:endParaRPr kumimoji="1" lang="en-US" altLang="ja-JP" sz="3600" dirty="0" smtClean="0">
                        <a:solidFill>
                          <a:srgbClr val="FF0000"/>
                        </a:solidFill>
                      </a:endParaRPr>
                    </a:p>
                    <a:p>
                      <a:pPr marL="0" marR="0" indent="0" algn="ctr" defTabSz="241093" rtl="0" eaLnBrk="1" fontAlgn="auto" latinLnBrk="0" hangingPunct="1">
                        <a:lnSpc>
                          <a:spcPct val="100000"/>
                        </a:lnSpc>
                        <a:spcBef>
                          <a:spcPts val="0"/>
                        </a:spcBef>
                        <a:spcAft>
                          <a:spcPts val="0"/>
                        </a:spcAft>
                        <a:buClrTx/>
                        <a:buSzTx/>
                        <a:buFontTx/>
                        <a:buNone/>
                        <a:tabLst/>
                        <a:defRPr/>
                      </a:pPr>
                      <a:r>
                        <a:rPr kumimoji="1" lang="ja-JP" altLang="en-US" sz="3200" dirty="0" smtClean="0"/>
                        <a:t>（と</a:t>
                      </a:r>
                      <a:r>
                        <a:rPr kumimoji="1" lang="ja-JP" altLang="en-US" sz="3200" dirty="0" smtClean="0">
                          <a:solidFill>
                            <a:srgbClr val="0070C0"/>
                          </a:solidFill>
                        </a:rPr>
                        <a:t>出荷</a:t>
                      </a:r>
                      <a:r>
                        <a:rPr kumimoji="1" lang="ja-JP" altLang="en-US" sz="3200" dirty="0" smtClean="0"/>
                        <a:t>）</a:t>
                      </a:r>
                    </a:p>
                  </a:txBody>
                  <a:tcPr anchor="ctr"/>
                </a:tc>
                <a:tc>
                  <a:txBody>
                    <a:bodyPr/>
                    <a:lstStyle/>
                    <a:p>
                      <a:pPr algn="ctr"/>
                      <a:r>
                        <a:rPr kumimoji="1" lang="ja-JP" altLang="en-US" sz="3600" dirty="0" smtClean="0">
                          <a:solidFill>
                            <a:srgbClr val="FF0000"/>
                          </a:solidFill>
                        </a:rPr>
                        <a:t>実装</a:t>
                      </a:r>
                      <a:endParaRPr kumimoji="1" lang="en-US" altLang="ja-JP" sz="3600" dirty="0" smtClean="0">
                        <a:solidFill>
                          <a:srgbClr val="FF0000"/>
                        </a:solidFill>
                      </a:endParaRPr>
                    </a:p>
                    <a:p>
                      <a:pPr marL="0" marR="0" indent="0" algn="ctr" defTabSz="241093" rtl="0" eaLnBrk="1" fontAlgn="auto" latinLnBrk="0" hangingPunct="1">
                        <a:lnSpc>
                          <a:spcPct val="100000"/>
                        </a:lnSpc>
                        <a:spcBef>
                          <a:spcPts val="0"/>
                        </a:spcBef>
                        <a:spcAft>
                          <a:spcPts val="0"/>
                        </a:spcAft>
                        <a:buClrTx/>
                        <a:buSzTx/>
                        <a:buFontTx/>
                        <a:buNone/>
                        <a:tabLst/>
                        <a:defRPr/>
                      </a:pPr>
                      <a:r>
                        <a:rPr kumimoji="1" lang="ja-JP" altLang="en-US" sz="3200" dirty="0" smtClean="0"/>
                        <a:t>（と</a:t>
                      </a:r>
                      <a:r>
                        <a:rPr kumimoji="1" lang="ja-JP" altLang="en-US" sz="3200" dirty="0" smtClean="0">
                          <a:solidFill>
                            <a:srgbClr val="0070C0"/>
                          </a:solidFill>
                        </a:rPr>
                        <a:t>出荷</a:t>
                      </a:r>
                      <a:r>
                        <a:rPr kumimoji="1" lang="ja-JP" altLang="en-US" sz="3200" dirty="0" smtClean="0"/>
                        <a:t>）</a:t>
                      </a:r>
                    </a:p>
                  </a:txBody>
                  <a:tcPr anchor="ctr"/>
                </a:tc>
              </a:tr>
            </a:tbl>
          </a:graphicData>
        </a:graphic>
      </p:graphicFrame>
      <p:sp>
        <p:nvSpPr>
          <p:cNvPr id="5" name="テキスト ボックス 4"/>
          <p:cNvSpPr txBox="1"/>
          <p:nvPr/>
        </p:nvSpPr>
        <p:spPr>
          <a:xfrm>
            <a:off x="2303590" y="1436556"/>
            <a:ext cx="4536819" cy="523220"/>
          </a:xfrm>
          <a:prstGeom prst="rect">
            <a:avLst/>
          </a:prstGeom>
          <a:noFill/>
        </p:spPr>
        <p:txBody>
          <a:bodyPr wrap="none" rtlCol="0">
            <a:spAutoFit/>
          </a:bodyPr>
          <a:lstStyle/>
          <a:p>
            <a:r>
              <a:rPr lang="ja-JP" altLang="en-US" sz="2800" dirty="0" smtClean="0"/>
              <a:t>主</a:t>
            </a:r>
            <a:r>
              <a:rPr lang="ja-JP" altLang="en-US" sz="2800" smtClean="0"/>
              <a:t>にフォーカスしている領域</a:t>
            </a:r>
            <a:endParaRPr kumimoji="1" lang="ja-JP" altLang="en-US" sz="2800" dirty="0"/>
          </a:p>
        </p:txBody>
      </p:sp>
    </p:spTree>
    <p:extLst>
      <p:ext uri="{BB962C8B-B14F-4D97-AF65-F5344CB8AC3E}">
        <p14:creationId xmlns:p14="http://schemas.microsoft.com/office/powerpoint/2010/main" val="790435642"/>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81031" y="89354"/>
            <a:ext cx="8305769" cy="1325563"/>
          </a:xfrm>
        </p:spPr>
        <p:txBody>
          <a:bodyPr>
            <a:normAutofit/>
          </a:bodyPr>
          <a:lstStyle/>
          <a:p>
            <a:r>
              <a:rPr kumimoji="1" lang="ja-JP" altLang="en-US" sz="4000" dirty="0" smtClean="0"/>
              <a:t>スケール</a:t>
            </a:r>
            <a:r>
              <a:rPr lang="ja-JP" altLang="en-US" sz="4000" dirty="0" smtClean="0"/>
              <a:t>階層</a:t>
            </a:r>
            <a:r>
              <a:rPr kumimoji="1" lang="ja-JP" altLang="en-US" sz="4000" dirty="0" smtClean="0"/>
              <a:t>と手法自体の大きさ</a:t>
            </a:r>
            <a:endParaRPr kumimoji="1" lang="ja-JP" altLang="en-US" sz="4000" dirty="0"/>
          </a:p>
        </p:txBody>
      </p:sp>
      <p:graphicFrame>
        <p:nvGraphicFramePr>
          <p:cNvPr id="4" name="表 3"/>
          <p:cNvGraphicFramePr>
            <a:graphicFrameLocks noGrp="1"/>
          </p:cNvGraphicFramePr>
          <p:nvPr>
            <p:extLst>
              <p:ext uri="{D42A27DB-BD31-4B8C-83A1-F6EECF244321}">
                <p14:modId xmlns:p14="http://schemas.microsoft.com/office/powerpoint/2010/main" val="1676883126"/>
              </p:ext>
            </p:extLst>
          </p:nvPr>
        </p:nvGraphicFramePr>
        <p:xfrm>
          <a:off x="2081831" y="2838239"/>
          <a:ext cx="6439990" cy="3627398"/>
        </p:xfrm>
        <a:graphic>
          <a:graphicData uri="http://schemas.openxmlformats.org/drawingml/2006/table">
            <a:tbl>
              <a:tblPr firstRow="1" bandRow="1">
                <a:tableStyleId>{5C22544A-7EE6-4342-B048-85BDC9FD1C3A}</a:tableStyleId>
              </a:tblPr>
              <a:tblGrid>
                <a:gridCol w="3259169"/>
                <a:gridCol w="3180821"/>
              </a:tblGrid>
              <a:tr h="635726">
                <a:tc>
                  <a:txBody>
                    <a:bodyPr/>
                    <a:lstStyle/>
                    <a:p>
                      <a:pPr algn="ctr"/>
                      <a:r>
                        <a:rPr kumimoji="1" lang="ja-JP" altLang="en-US" sz="3200" dirty="0" smtClean="0"/>
                        <a:t>２階層</a:t>
                      </a:r>
                      <a:endParaRPr kumimoji="1" lang="en-US" altLang="ja-JP" sz="3200" dirty="0" smtClean="0"/>
                    </a:p>
                  </a:txBody>
                  <a:tcPr anchor="ctr"/>
                </a:tc>
                <a:tc>
                  <a:txBody>
                    <a:bodyPr/>
                    <a:lstStyle/>
                    <a:p>
                      <a:pPr algn="ctr"/>
                      <a:r>
                        <a:rPr kumimoji="1" lang="ja-JP" altLang="en-US" sz="3200" dirty="0" smtClean="0"/>
                        <a:t>３階層</a:t>
                      </a:r>
                      <a:endParaRPr kumimoji="1" lang="en-US" altLang="ja-JP" sz="3200" dirty="0" smtClean="0"/>
                    </a:p>
                  </a:txBody>
                  <a:tcPr anchor="ctr"/>
                </a:tc>
              </a:tr>
              <a:tr h="736152">
                <a:tc>
                  <a:txBody>
                    <a:bodyPr/>
                    <a:lstStyle/>
                    <a:p>
                      <a:endParaRPr kumimoji="1" lang="ja-JP" altLang="en-US" sz="4000" dirty="0"/>
                    </a:p>
                  </a:txBody>
                  <a:tcPr/>
                </a:tc>
                <a:tc>
                  <a:txBody>
                    <a:bodyPr/>
                    <a:lstStyle/>
                    <a:p>
                      <a:r>
                        <a:rPr kumimoji="1" lang="en-US" altLang="ja-JP" sz="4000" dirty="0" err="1" smtClean="0"/>
                        <a:t>SAFe</a:t>
                      </a:r>
                      <a:endParaRPr kumimoji="1" lang="ja-JP" altLang="en-US" sz="4000" dirty="0"/>
                    </a:p>
                  </a:txBody>
                  <a:tcPr/>
                </a:tc>
              </a:tr>
              <a:tr h="1039041">
                <a:tc>
                  <a:txBody>
                    <a:bodyPr/>
                    <a:lstStyle/>
                    <a:p>
                      <a:r>
                        <a:rPr kumimoji="1" lang="en-US" altLang="ja-JP" sz="4000" dirty="0" smtClean="0"/>
                        <a:t>LeSS</a:t>
                      </a:r>
                    </a:p>
                    <a:p>
                      <a:r>
                        <a:rPr kumimoji="1" lang="ja-JP" altLang="en-US" sz="2800" dirty="0" smtClean="0"/>
                        <a:t>（２</a:t>
                      </a:r>
                      <a:r>
                        <a:rPr kumimoji="1" lang="en-US" altLang="ja-JP" sz="2800" dirty="0" smtClean="0"/>
                        <a:t>〜</a:t>
                      </a:r>
                      <a:r>
                        <a:rPr kumimoji="1" lang="ja-JP" altLang="en-US" sz="2800" dirty="0" smtClean="0"/>
                        <a:t>８チーム）</a:t>
                      </a:r>
                      <a:endParaRPr kumimoji="1" lang="ja-JP" altLang="en-US" sz="2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4000" dirty="0" smtClean="0"/>
                        <a:t>LeSS</a:t>
                      </a:r>
                      <a:r>
                        <a:rPr kumimoji="1" lang="en-US" altLang="ja-JP" sz="4000" baseline="0" dirty="0" smtClean="0"/>
                        <a:t> Huge</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９</a:t>
                      </a:r>
                      <a:r>
                        <a:rPr kumimoji="1" lang="en-US" altLang="ja-JP" sz="2800" dirty="0" smtClean="0"/>
                        <a:t>〜</a:t>
                      </a:r>
                      <a:r>
                        <a:rPr kumimoji="1" lang="ja-JP" altLang="en-US" sz="2800" dirty="0" smtClean="0"/>
                        <a:t>チーム）</a:t>
                      </a:r>
                      <a:endParaRPr kumimoji="1" lang="en-US" altLang="ja-JP" sz="2800" dirty="0" smtClean="0"/>
                    </a:p>
                  </a:txBody>
                  <a:tcPr/>
                </a:tc>
              </a:tr>
              <a:tr h="1039041">
                <a:tc>
                  <a:txBody>
                    <a:bodyPr/>
                    <a:lstStyle/>
                    <a:p>
                      <a:r>
                        <a:rPr kumimoji="1" lang="en-US" altLang="ja-JP" sz="4000" dirty="0" smtClean="0"/>
                        <a:t>Nexus</a:t>
                      </a:r>
                    </a:p>
                    <a:p>
                      <a:r>
                        <a:rPr kumimoji="1" lang="en-US" altLang="ja-JP" sz="2800" dirty="0" smtClean="0"/>
                        <a:t>(</a:t>
                      </a:r>
                      <a:r>
                        <a:rPr kumimoji="1" lang="ja-JP" altLang="en-US" sz="2800" dirty="0" smtClean="0"/>
                        <a:t>約３</a:t>
                      </a:r>
                      <a:r>
                        <a:rPr kumimoji="1" lang="en-US" altLang="ja-JP" sz="2800" dirty="0" smtClean="0"/>
                        <a:t>〜</a:t>
                      </a:r>
                      <a:r>
                        <a:rPr kumimoji="1" lang="ja-JP" altLang="en-US" sz="2800" dirty="0" smtClean="0"/>
                        <a:t>９チーム）</a:t>
                      </a:r>
                      <a:endParaRPr kumimoji="1" lang="en-US" altLang="ja-JP" sz="2800" dirty="0" smtClean="0"/>
                    </a:p>
                  </a:txBody>
                  <a:tcPr/>
                </a:tc>
                <a:tc>
                  <a:txBody>
                    <a:bodyPr/>
                    <a:lstStyle/>
                    <a:p>
                      <a:r>
                        <a:rPr kumimoji="1" lang="en-US" altLang="ja-JP" sz="4000" dirty="0" smtClean="0"/>
                        <a:t>Nexus+</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約</a:t>
                      </a:r>
                      <a:r>
                        <a:rPr kumimoji="1" lang="en-US" altLang="ja-JP" sz="2800" dirty="0" smtClean="0"/>
                        <a:t>10〜</a:t>
                      </a:r>
                      <a:r>
                        <a:rPr kumimoji="1" lang="ja-JP" altLang="en-US" sz="2800" dirty="0" smtClean="0"/>
                        <a:t>チーム）</a:t>
                      </a:r>
                      <a:endParaRPr kumimoji="1" lang="en-US" altLang="ja-JP" sz="2800" dirty="0" smtClean="0"/>
                    </a:p>
                  </a:txBody>
                  <a:tcPr/>
                </a:tc>
              </a:tr>
            </a:tbl>
          </a:graphicData>
        </a:graphic>
      </p:graphicFrame>
      <p:sp>
        <p:nvSpPr>
          <p:cNvPr id="7" name="テキスト ボックス 6"/>
          <p:cNvSpPr txBox="1"/>
          <p:nvPr/>
        </p:nvSpPr>
        <p:spPr>
          <a:xfrm>
            <a:off x="381031" y="5994070"/>
            <a:ext cx="1019831" cy="461665"/>
          </a:xfrm>
          <a:prstGeom prst="rect">
            <a:avLst/>
          </a:prstGeom>
          <a:noFill/>
        </p:spPr>
        <p:txBody>
          <a:bodyPr wrap="none" rtlCol="0">
            <a:spAutoFit/>
          </a:bodyPr>
          <a:lstStyle/>
          <a:p>
            <a:r>
              <a:rPr kumimoji="1" lang="ja-JP" altLang="en-US" sz="2400" dirty="0" smtClean="0"/>
              <a:t>小さい</a:t>
            </a:r>
            <a:endParaRPr kumimoji="1" lang="ja-JP" altLang="en-US" sz="2400" dirty="0"/>
          </a:p>
        </p:txBody>
      </p:sp>
      <p:sp>
        <p:nvSpPr>
          <p:cNvPr id="8" name="テキスト ボックス 7"/>
          <p:cNvSpPr txBox="1"/>
          <p:nvPr/>
        </p:nvSpPr>
        <p:spPr>
          <a:xfrm>
            <a:off x="354372" y="3500073"/>
            <a:ext cx="1043876" cy="461665"/>
          </a:xfrm>
          <a:prstGeom prst="rect">
            <a:avLst/>
          </a:prstGeom>
          <a:noFill/>
        </p:spPr>
        <p:txBody>
          <a:bodyPr wrap="none" rtlCol="0">
            <a:spAutoFit/>
          </a:bodyPr>
          <a:lstStyle/>
          <a:p>
            <a:r>
              <a:rPr kumimoji="1" lang="ja-JP" altLang="en-US" sz="2400" smtClean="0"/>
              <a:t>大きい</a:t>
            </a:r>
            <a:endParaRPr kumimoji="1" lang="ja-JP" altLang="en-US" sz="2400" dirty="0"/>
          </a:p>
        </p:txBody>
      </p:sp>
      <p:sp>
        <p:nvSpPr>
          <p:cNvPr id="9" name="上下矢印 8"/>
          <p:cNvSpPr/>
          <p:nvPr/>
        </p:nvSpPr>
        <p:spPr>
          <a:xfrm>
            <a:off x="733434" y="4160971"/>
            <a:ext cx="333365" cy="183309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168424" y="2469844"/>
            <a:ext cx="1415772" cy="830997"/>
          </a:xfrm>
          <a:prstGeom prst="rect">
            <a:avLst/>
          </a:prstGeom>
        </p:spPr>
        <p:txBody>
          <a:bodyPr wrap="none">
            <a:spAutoFit/>
          </a:bodyPr>
          <a:lstStyle/>
          <a:p>
            <a:r>
              <a:rPr lang="ja-JP" altLang="en-US" sz="2400" dirty="0"/>
              <a:t>手法</a:t>
            </a:r>
            <a:r>
              <a:rPr lang="ja-JP" altLang="en-US" sz="2400" dirty="0" smtClean="0"/>
              <a:t>自体</a:t>
            </a:r>
            <a:endParaRPr lang="en-US" altLang="ja-JP" sz="2400" dirty="0" smtClean="0"/>
          </a:p>
          <a:p>
            <a:r>
              <a:rPr lang="ja-JP" altLang="en-US" sz="2400" dirty="0" smtClean="0"/>
              <a:t>の</a:t>
            </a:r>
            <a:r>
              <a:rPr lang="ja-JP" altLang="en-US" sz="2400" dirty="0"/>
              <a:t>大きさ</a:t>
            </a:r>
          </a:p>
        </p:txBody>
      </p:sp>
      <p:graphicFrame>
        <p:nvGraphicFramePr>
          <p:cNvPr id="11" name="図表 10"/>
          <p:cNvGraphicFramePr/>
          <p:nvPr>
            <p:extLst>
              <p:ext uri="{D42A27DB-BD31-4B8C-83A1-F6EECF244321}">
                <p14:modId xmlns:p14="http://schemas.microsoft.com/office/powerpoint/2010/main" val="1039962815"/>
              </p:ext>
            </p:extLst>
          </p:nvPr>
        </p:nvGraphicFramePr>
        <p:xfrm>
          <a:off x="1946365" y="1527628"/>
          <a:ext cx="3178629" cy="13106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2" name="図表 11"/>
          <p:cNvGraphicFramePr/>
          <p:nvPr/>
        </p:nvGraphicFramePr>
        <p:xfrm>
          <a:off x="5166360" y="1371600"/>
          <a:ext cx="3219995" cy="15137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81577712"/>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81031" y="89353"/>
            <a:ext cx="8305769" cy="1325563"/>
          </a:xfrm>
        </p:spPr>
        <p:txBody>
          <a:bodyPr>
            <a:normAutofit/>
          </a:bodyPr>
          <a:lstStyle/>
          <a:p>
            <a:r>
              <a:rPr kumimoji="1" lang="ja-JP" altLang="en-US" sz="4000" dirty="0" smtClean="0"/>
              <a:t>スケール</a:t>
            </a:r>
            <a:r>
              <a:rPr lang="ja-JP" altLang="en-US" sz="4000" dirty="0" smtClean="0"/>
              <a:t>階層</a:t>
            </a:r>
            <a:r>
              <a:rPr kumimoji="1" lang="ja-JP" altLang="en-US" sz="4000" dirty="0" smtClean="0"/>
              <a:t>と手法自体の大きさ</a:t>
            </a:r>
            <a:endParaRPr kumimoji="1" lang="ja-JP" altLang="en-US" sz="4000" dirty="0"/>
          </a:p>
        </p:txBody>
      </p:sp>
      <p:graphicFrame>
        <p:nvGraphicFramePr>
          <p:cNvPr id="4" name="表 3"/>
          <p:cNvGraphicFramePr>
            <a:graphicFrameLocks noGrp="1"/>
          </p:cNvGraphicFramePr>
          <p:nvPr>
            <p:extLst/>
          </p:nvPr>
        </p:nvGraphicFramePr>
        <p:xfrm>
          <a:off x="2081831" y="2838239"/>
          <a:ext cx="6439990" cy="3627398"/>
        </p:xfrm>
        <a:graphic>
          <a:graphicData uri="http://schemas.openxmlformats.org/drawingml/2006/table">
            <a:tbl>
              <a:tblPr firstRow="1" bandRow="1">
                <a:tableStyleId>{5C22544A-7EE6-4342-B048-85BDC9FD1C3A}</a:tableStyleId>
              </a:tblPr>
              <a:tblGrid>
                <a:gridCol w="3259169"/>
                <a:gridCol w="3180821"/>
              </a:tblGrid>
              <a:tr h="635726">
                <a:tc>
                  <a:txBody>
                    <a:bodyPr/>
                    <a:lstStyle/>
                    <a:p>
                      <a:pPr algn="ctr"/>
                      <a:r>
                        <a:rPr kumimoji="1" lang="ja-JP" altLang="en-US" sz="3200" dirty="0" smtClean="0"/>
                        <a:t>２階層</a:t>
                      </a:r>
                      <a:endParaRPr kumimoji="1" lang="en-US" altLang="ja-JP" sz="3200" dirty="0" smtClean="0"/>
                    </a:p>
                  </a:txBody>
                  <a:tcPr anchor="ctr"/>
                </a:tc>
                <a:tc>
                  <a:txBody>
                    <a:bodyPr/>
                    <a:lstStyle/>
                    <a:p>
                      <a:pPr algn="ctr"/>
                      <a:r>
                        <a:rPr kumimoji="1" lang="ja-JP" altLang="en-US" sz="3200" dirty="0" smtClean="0"/>
                        <a:t>３階層</a:t>
                      </a:r>
                      <a:endParaRPr kumimoji="1" lang="en-US" altLang="ja-JP" sz="3200" dirty="0" smtClean="0"/>
                    </a:p>
                  </a:txBody>
                  <a:tcPr anchor="ctr"/>
                </a:tc>
              </a:tr>
              <a:tr h="736152">
                <a:tc>
                  <a:txBody>
                    <a:bodyPr/>
                    <a:lstStyle/>
                    <a:p>
                      <a:endParaRPr kumimoji="1" lang="ja-JP" altLang="en-US" sz="4000" dirty="0"/>
                    </a:p>
                  </a:txBody>
                  <a:tcPr/>
                </a:tc>
                <a:tc>
                  <a:txBody>
                    <a:bodyPr/>
                    <a:lstStyle/>
                    <a:p>
                      <a:r>
                        <a:rPr kumimoji="1" lang="en-US" altLang="ja-JP" sz="4000" dirty="0" err="1" smtClean="0"/>
                        <a:t>SAFe</a:t>
                      </a:r>
                      <a:endParaRPr kumimoji="1" lang="ja-JP" altLang="en-US" sz="4000" dirty="0"/>
                    </a:p>
                  </a:txBody>
                  <a:tcPr/>
                </a:tc>
              </a:tr>
              <a:tr h="1039041">
                <a:tc>
                  <a:txBody>
                    <a:bodyPr/>
                    <a:lstStyle/>
                    <a:p>
                      <a:r>
                        <a:rPr kumimoji="1" lang="en-US" altLang="ja-JP" sz="4000" dirty="0" smtClean="0"/>
                        <a:t>LeSS</a:t>
                      </a:r>
                    </a:p>
                    <a:p>
                      <a:r>
                        <a:rPr kumimoji="1" lang="ja-JP" altLang="en-US" sz="2800" dirty="0" smtClean="0"/>
                        <a:t>（２</a:t>
                      </a:r>
                      <a:r>
                        <a:rPr kumimoji="1" lang="en-US" altLang="ja-JP" sz="2800" dirty="0" smtClean="0"/>
                        <a:t>〜</a:t>
                      </a:r>
                      <a:r>
                        <a:rPr kumimoji="1" lang="ja-JP" altLang="en-US" sz="2800" dirty="0" smtClean="0"/>
                        <a:t>８チーム）</a:t>
                      </a:r>
                      <a:endParaRPr kumimoji="1" lang="ja-JP" altLang="en-US" sz="2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4000" dirty="0" smtClean="0"/>
                        <a:t>LeSS</a:t>
                      </a:r>
                      <a:r>
                        <a:rPr kumimoji="1" lang="en-US" altLang="ja-JP" sz="4000" baseline="0" dirty="0" smtClean="0"/>
                        <a:t> Huge</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９</a:t>
                      </a:r>
                      <a:r>
                        <a:rPr kumimoji="1" lang="en-US" altLang="ja-JP" sz="2800" dirty="0" smtClean="0"/>
                        <a:t>〜</a:t>
                      </a:r>
                      <a:r>
                        <a:rPr kumimoji="1" lang="ja-JP" altLang="en-US" sz="2800" dirty="0" smtClean="0"/>
                        <a:t>チーム）</a:t>
                      </a:r>
                      <a:endParaRPr kumimoji="1" lang="en-US" altLang="ja-JP" sz="2800" dirty="0" smtClean="0"/>
                    </a:p>
                  </a:txBody>
                  <a:tcPr/>
                </a:tc>
              </a:tr>
              <a:tr h="1039041">
                <a:tc>
                  <a:txBody>
                    <a:bodyPr/>
                    <a:lstStyle/>
                    <a:p>
                      <a:r>
                        <a:rPr kumimoji="1" lang="en-US" altLang="ja-JP" sz="4000" dirty="0" smtClean="0"/>
                        <a:t>Nexus</a:t>
                      </a:r>
                    </a:p>
                    <a:p>
                      <a:r>
                        <a:rPr kumimoji="1" lang="en-US" altLang="ja-JP" sz="2800" dirty="0" smtClean="0"/>
                        <a:t>(</a:t>
                      </a:r>
                      <a:r>
                        <a:rPr kumimoji="1" lang="ja-JP" altLang="en-US" sz="2800" dirty="0" smtClean="0"/>
                        <a:t>約３</a:t>
                      </a:r>
                      <a:r>
                        <a:rPr kumimoji="1" lang="en-US" altLang="ja-JP" sz="2800" dirty="0" smtClean="0"/>
                        <a:t>〜</a:t>
                      </a:r>
                      <a:r>
                        <a:rPr kumimoji="1" lang="ja-JP" altLang="en-US" sz="2800" dirty="0" smtClean="0"/>
                        <a:t>９チーム）</a:t>
                      </a:r>
                      <a:endParaRPr kumimoji="1" lang="en-US" altLang="ja-JP" sz="2800" dirty="0" smtClean="0"/>
                    </a:p>
                  </a:txBody>
                  <a:tcPr/>
                </a:tc>
                <a:tc>
                  <a:txBody>
                    <a:bodyPr/>
                    <a:lstStyle/>
                    <a:p>
                      <a:r>
                        <a:rPr kumimoji="1" lang="en-US" altLang="ja-JP" sz="4000" dirty="0" smtClean="0"/>
                        <a:t>Nexus+</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t>(</a:t>
                      </a:r>
                      <a:r>
                        <a:rPr kumimoji="1" lang="ja-JP" altLang="en-US" sz="2800" dirty="0" smtClean="0"/>
                        <a:t>約</a:t>
                      </a:r>
                      <a:r>
                        <a:rPr kumimoji="1" lang="en-US" altLang="ja-JP" sz="2800" dirty="0" smtClean="0"/>
                        <a:t>10〜</a:t>
                      </a:r>
                      <a:r>
                        <a:rPr kumimoji="1" lang="ja-JP" altLang="en-US" sz="2800" dirty="0" smtClean="0"/>
                        <a:t>チーム）</a:t>
                      </a:r>
                      <a:endParaRPr kumimoji="1" lang="en-US" altLang="ja-JP" sz="2800" dirty="0" smtClean="0"/>
                    </a:p>
                  </a:txBody>
                  <a:tcPr/>
                </a:tc>
              </a:tr>
            </a:tbl>
          </a:graphicData>
        </a:graphic>
      </p:graphicFrame>
      <p:sp>
        <p:nvSpPr>
          <p:cNvPr id="7" name="テキスト ボックス 6"/>
          <p:cNvSpPr txBox="1"/>
          <p:nvPr/>
        </p:nvSpPr>
        <p:spPr>
          <a:xfrm>
            <a:off x="381031" y="5994070"/>
            <a:ext cx="1019831" cy="461665"/>
          </a:xfrm>
          <a:prstGeom prst="rect">
            <a:avLst/>
          </a:prstGeom>
          <a:noFill/>
        </p:spPr>
        <p:txBody>
          <a:bodyPr wrap="none" rtlCol="0">
            <a:spAutoFit/>
          </a:bodyPr>
          <a:lstStyle/>
          <a:p>
            <a:r>
              <a:rPr kumimoji="1" lang="ja-JP" altLang="en-US" sz="2400" dirty="0" smtClean="0"/>
              <a:t>小さい</a:t>
            </a:r>
            <a:endParaRPr kumimoji="1" lang="ja-JP" altLang="en-US" sz="2400" dirty="0"/>
          </a:p>
        </p:txBody>
      </p:sp>
      <p:sp>
        <p:nvSpPr>
          <p:cNvPr id="8" name="テキスト ボックス 7"/>
          <p:cNvSpPr txBox="1"/>
          <p:nvPr/>
        </p:nvSpPr>
        <p:spPr>
          <a:xfrm>
            <a:off x="354372" y="3500073"/>
            <a:ext cx="1043876" cy="461665"/>
          </a:xfrm>
          <a:prstGeom prst="rect">
            <a:avLst/>
          </a:prstGeom>
          <a:noFill/>
        </p:spPr>
        <p:txBody>
          <a:bodyPr wrap="none" rtlCol="0">
            <a:spAutoFit/>
          </a:bodyPr>
          <a:lstStyle/>
          <a:p>
            <a:r>
              <a:rPr kumimoji="1" lang="ja-JP" altLang="en-US" sz="2400" smtClean="0"/>
              <a:t>大きい</a:t>
            </a:r>
            <a:endParaRPr kumimoji="1" lang="ja-JP" altLang="en-US" sz="2400" dirty="0"/>
          </a:p>
        </p:txBody>
      </p:sp>
      <p:sp>
        <p:nvSpPr>
          <p:cNvPr id="9" name="上下矢印 8"/>
          <p:cNvSpPr/>
          <p:nvPr/>
        </p:nvSpPr>
        <p:spPr>
          <a:xfrm>
            <a:off x="733434" y="4160971"/>
            <a:ext cx="333365" cy="183309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168424" y="2469844"/>
            <a:ext cx="1415772" cy="830997"/>
          </a:xfrm>
          <a:prstGeom prst="rect">
            <a:avLst/>
          </a:prstGeom>
        </p:spPr>
        <p:txBody>
          <a:bodyPr wrap="none">
            <a:spAutoFit/>
          </a:bodyPr>
          <a:lstStyle/>
          <a:p>
            <a:r>
              <a:rPr lang="ja-JP" altLang="en-US" sz="2400" dirty="0"/>
              <a:t>手法</a:t>
            </a:r>
            <a:r>
              <a:rPr lang="ja-JP" altLang="en-US" sz="2400" dirty="0" smtClean="0"/>
              <a:t>自体</a:t>
            </a:r>
            <a:endParaRPr lang="en-US" altLang="ja-JP" sz="2400" dirty="0" smtClean="0"/>
          </a:p>
          <a:p>
            <a:r>
              <a:rPr lang="ja-JP" altLang="en-US" sz="2400" dirty="0" smtClean="0"/>
              <a:t>の</a:t>
            </a:r>
            <a:r>
              <a:rPr lang="ja-JP" altLang="en-US" sz="2400" dirty="0"/>
              <a:t>大きさ</a:t>
            </a:r>
          </a:p>
        </p:txBody>
      </p:sp>
      <p:graphicFrame>
        <p:nvGraphicFramePr>
          <p:cNvPr id="11" name="図表 10"/>
          <p:cNvGraphicFramePr/>
          <p:nvPr/>
        </p:nvGraphicFramePr>
        <p:xfrm>
          <a:off x="1946365" y="1527628"/>
          <a:ext cx="3178629" cy="13106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2" name="図表 11"/>
          <p:cNvGraphicFramePr/>
          <p:nvPr/>
        </p:nvGraphicFramePr>
        <p:xfrm>
          <a:off x="5166360" y="1371600"/>
          <a:ext cx="3219995" cy="15137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円/楕円 2"/>
          <p:cNvSpPr/>
          <p:nvPr/>
        </p:nvSpPr>
        <p:spPr bwMode="auto">
          <a:xfrm>
            <a:off x="1267326" y="5293895"/>
            <a:ext cx="4379495" cy="1363579"/>
          </a:xfrm>
          <a:prstGeom prst="ellipse">
            <a:avLst/>
          </a:prstGeom>
          <a:noFill/>
          <a:ln w="57150">
            <a:solidFill>
              <a:srgbClr val="FF0000"/>
            </a:solidFill>
            <a:headEnd type="none" w="med" len="med"/>
            <a:tailEnd type="none" w="med" len="med"/>
          </a:ln>
          <a:extLst/>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endParaRPr>
          </a:p>
        </p:txBody>
      </p:sp>
    </p:spTree>
    <p:extLst>
      <p:ext uri="{BB962C8B-B14F-4D97-AF65-F5344CB8AC3E}">
        <p14:creationId xmlns:p14="http://schemas.microsoft.com/office/powerpoint/2010/main" val="479157650"/>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Nexus</a:t>
            </a:r>
            <a:r>
              <a:rPr kumimoji="1" lang="ja-JP" altLang="en-US" dirty="0" smtClean="0"/>
              <a:t>の概要</a:t>
            </a:r>
            <a:endParaRPr kumimoji="1" lang="ja-JP" altLang="en-US" dirty="0"/>
          </a:p>
        </p:txBody>
      </p:sp>
    </p:spTree>
    <p:extLst>
      <p:ext uri="{BB962C8B-B14F-4D97-AF65-F5344CB8AC3E}">
        <p14:creationId xmlns:p14="http://schemas.microsoft.com/office/powerpoint/2010/main" val="1924330675"/>
      </p:ext>
    </p:extLst>
  </p:cSld>
  <p:clrMapOvr>
    <a:masterClrMapping/>
  </p:clrMapOv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015_kanataku_whi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タイトル（上）">
      <a:majorFont>
        <a:latin typeface="ヒラギノ角ゴ Std W8"/>
        <a:ea typeface="ヒラギノ角ゴ Std W8"/>
        <a:cs typeface="ヒラギノ角ゴ Std W8"/>
      </a:majorFont>
      <a:minorFont>
        <a:latin typeface="ヒラギノ角ゴ Pro W3"/>
        <a:ea typeface="ヒラギノ角ゴ Pro W3"/>
        <a:cs typeface="ヒラギノ角ゴ Pro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ヒラギノ角ゴ Pro W3" charset="0"/>
            <a:ea typeface="ヒラギノ角ゴ Pro W3" charset="0"/>
            <a:cs typeface="ヒラギノ角ゴ Pro W3" charset="0"/>
            <a:sym typeface="ヒラギノ角ゴ Pro W3" charset="0"/>
          </a:defRPr>
        </a:defPPr>
      </a:lstStyle>
    </a:lnDef>
  </a:objectDefaults>
  <a:extraClrSchemeLst>
    <a:extraClrScheme>
      <a:clrScheme name="タイトル（上）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プレゼンテーション4" id="{6DED2034-D723-2B4B-9D4E-B5A4A5F84B9B}" vid="{D4A1AEC6-7C6B-9544-A4E9-4EA2020FDD0F}"/>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2015_gaiax_kimura</Template>
  <TotalTime>8334</TotalTime>
  <Words>1916</Words>
  <Application>Microsoft Macintosh PowerPoint</Application>
  <PresentationFormat>画面に合わせる (4:3)</PresentationFormat>
  <Paragraphs>349</Paragraphs>
  <Slides>52</Slides>
  <Notes>5</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52</vt:i4>
      </vt:variant>
    </vt:vector>
  </HeadingPairs>
  <TitlesOfParts>
    <vt:vector size="62" baseType="lpstr">
      <vt:lpstr>helvetica</vt:lpstr>
      <vt:lpstr>HGMaruGothicMPRO</vt:lpstr>
      <vt:lpstr>HGPSoeiKakugothicUB</vt:lpstr>
      <vt:lpstr>Wingdings</vt:lpstr>
      <vt:lpstr>Yu Gothic</vt:lpstr>
      <vt:lpstr>ヒラギノ角ゴ Pro W3</vt:lpstr>
      <vt:lpstr>ヒラギノ角ゴ Std W8</vt:lpstr>
      <vt:lpstr>メイリオ</vt:lpstr>
      <vt:lpstr>Arial</vt:lpstr>
      <vt:lpstr>2015_kanataku_white</vt:lpstr>
      <vt:lpstr>Nexus と LeSS の 概要説明、比較</vt:lpstr>
      <vt:lpstr>守田　憲司　</vt:lpstr>
      <vt:lpstr>使われているスケール手法の割合</vt:lpstr>
      <vt:lpstr>Scrum Guide より</vt:lpstr>
      <vt:lpstr>SAFe (19%)</vt:lpstr>
      <vt:lpstr>技術プラクティス寄りの方法論</vt:lpstr>
      <vt:lpstr>スケール階層と手法自体の大きさ</vt:lpstr>
      <vt:lpstr>スケール階層と手法自体の大きさ</vt:lpstr>
      <vt:lpstr>Nexusの概要</vt:lpstr>
      <vt:lpstr>Nexus ガイド</vt:lpstr>
      <vt:lpstr>Nexus</vt:lpstr>
      <vt:lpstr>スコープ</vt:lpstr>
      <vt:lpstr>スクラムチーム</vt:lpstr>
      <vt:lpstr>ソフトウェアプラクティス</vt:lpstr>
      <vt:lpstr>Nexusの説明</vt:lpstr>
      <vt:lpstr>Nexusの役割</vt:lpstr>
      <vt:lpstr>Nexusの役割</vt:lpstr>
      <vt:lpstr>Nexus統合チーム</vt:lpstr>
      <vt:lpstr>Nexus統合チームのプロダクトオーナー</vt:lpstr>
      <vt:lpstr>Nexus統合チームのスクラムマスター</vt:lpstr>
      <vt:lpstr>Nexus統合チームメンバー</vt:lpstr>
      <vt:lpstr>Nexusのイベント</vt:lpstr>
      <vt:lpstr>イベント概要</vt:lpstr>
      <vt:lpstr>リファインメント</vt:lpstr>
      <vt:lpstr>Nexusスプリントプランニング</vt:lpstr>
      <vt:lpstr>Nexusスプリントプランニング</vt:lpstr>
      <vt:lpstr>Nexusデイリースクラム</vt:lpstr>
      <vt:lpstr>Nexusデイリースクラム</vt:lpstr>
      <vt:lpstr>Nexusスプリントレビュー</vt:lpstr>
      <vt:lpstr>Nexusスプリントレビュー</vt:lpstr>
      <vt:lpstr>Nexusスプリントレトロスペクティブ</vt:lpstr>
      <vt:lpstr>Nexusスプリントレトロスペクティブ</vt:lpstr>
      <vt:lpstr>Nexusの作成物</vt:lpstr>
      <vt:lpstr>バックログとゴール</vt:lpstr>
      <vt:lpstr>プロダクトバックログ</vt:lpstr>
      <vt:lpstr>Nexusスプリントバックログ</vt:lpstr>
      <vt:lpstr>統合インクリメント</vt:lpstr>
      <vt:lpstr>作成物の透明性</vt:lpstr>
      <vt:lpstr>「完成」の定義</vt:lpstr>
      <vt:lpstr>Nexusについて質問等</vt:lpstr>
      <vt:lpstr>Nexus と LeSS の比較</vt:lpstr>
      <vt:lpstr>共通点</vt:lpstr>
      <vt:lpstr>特徴的な言葉（抜粋）</vt:lpstr>
      <vt:lpstr>全体的な違い</vt:lpstr>
      <vt:lpstr>デイリースクラム</vt:lpstr>
      <vt:lpstr>レトロスペクティブ</vt:lpstr>
      <vt:lpstr>Scrumには無いチーム</vt:lpstr>
      <vt:lpstr>Undoneへの対処</vt:lpstr>
      <vt:lpstr>LeSSに有ってNexusに無い物</vt:lpstr>
      <vt:lpstr>Nexusに有ってLeSSに無い物</vt:lpstr>
      <vt:lpstr>比較のまとめ</vt:lpstr>
      <vt:lpstr>最後に</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ユーザー</dc:creator>
  <cp:lastModifiedBy>守田憲司</cp:lastModifiedBy>
  <cp:revision>416</cp:revision>
  <dcterms:created xsi:type="dcterms:W3CDTF">2015-11-22T00:30:41Z</dcterms:created>
  <dcterms:modified xsi:type="dcterms:W3CDTF">2016-01-13T13:04:15Z</dcterms:modified>
</cp:coreProperties>
</file>

<file path=docProps/thumbnail.jpeg>
</file>